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985" r:id="rId4"/>
    <p:sldMasterId id="2147483758" r:id="rId5"/>
    <p:sldMasterId id="2147483766" r:id="rId6"/>
    <p:sldMasterId id="2147485230" r:id="rId7"/>
  </p:sldMasterIdLst>
  <p:notesMasterIdLst>
    <p:notesMasterId r:id="rId49"/>
  </p:notesMasterIdLst>
  <p:handoutMasterIdLst>
    <p:handoutMasterId r:id="rId50"/>
  </p:handoutMasterIdLst>
  <p:sldIdLst>
    <p:sldId id="2753" r:id="rId8"/>
    <p:sldId id="1599" r:id="rId9"/>
    <p:sldId id="2754" r:id="rId10"/>
    <p:sldId id="2752" r:id="rId11"/>
    <p:sldId id="2756" r:id="rId12"/>
    <p:sldId id="2706" r:id="rId13"/>
    <p:sldId id="2729" r:id="rId14"/>
    <p:sldId id="538" r:id="rId15"/>
    <p:sldId id="2717" r:id="rId16"/>
    <p:sldId id="2708" r:id="rId17"/>
    <p:sldId id="275" r:id="rId18"/>
    <p:sldId id="2747" r:id="rId19"/>
    <p:sldId id="2727" r:id="rId20"/>
    <p:sldId id="2728" r:id="rId21"/>
    <p:sldId id="2741" r:id="rId22"/>
    <p:sldId id="2748" r:id="rId23"/>
    <p:sldId id="2721" r:id="rId24"/>
    <p:sldId id="2709" r:id="rId25"/>
    <p:sldId id="308" r:id="rId26"/>
    <p:sldId id="2724" r:id="rId27"/>
    <p:sldId id="315" r:id="rId28"/>
    <p:sldId id="314" r:id="rId29"/>
    <p:sldId id="316" r:id="rId30"/>
    <p:sldId id="2710" r:id="rId31"/>
    <p:sldId id="2730" r:id="rId32"/>
    <p:sldId id="2732" r:id="rId33"/>
    <p:sldId id="2711" r:id="rId34"/>
    <p:sldId id="2733" r:id="rId35"/>
    <p:sldId id="2736" r:id="rId36"/>
    <p:sldId id="2738" r:id="rId37"/>
    <p:sldId id="2735" r:id="rId38"/>
    <p:sldId id="2737" r:id="rId39"/>
    <p:sldId id="2714" r:id="rId40"/>
    <p:sldId id="2715" r:id="rId41"/>
    <p:sldId id="2716" r:id="rId42"/>
    <p:sldId id="2742" r:id="rId43"/>
    <p:sldId id="2743" r:id="rId44"/>
    <p:sldId id="2744" r:id="rId45"/>
    <p:sldId id="2745" r:id="rId46"/>
    <p:sldId id="2746" r:id="rId47"/>
    <p:sldId id="2739" r:id="rId48"/>
  </p:sldIdLst>
  <p:sldSz cx="12436475" cy="6994525"/>
  <p:notesSz cx="9313863" cy="6858000"/>
  <p:embeddedFontLst>
    <p:embeddedFont>
      <p:font typeface="Calibri" panose="020F0502020204030204" pitchFamily="34" charset="0"/>
      <p:regular r:id="rId51"/>
      <p:bold r:id="rId52"/>
      <p:italic r:id="rId53"/>
      <p:boldItalic r:id="rId54"/>
    </p:embeddedFont>
    <p:embeddedFont>
      <p:font typeface="Georgia Pro Cond Light" panose="02040306050405020303" pitchFamily="18" charset="0"/>
      <p:regular r:id="rId55"/>
      <p:italic r:id="rId56"/>
    </p:embeddedFont>
    <p:embeddedFont>
      <p:font typeface="Montserrat" panose="00000500000000000000" pitchFamily="2" charset="0"/>
      <p:regular r:id="rId57"/>
      <p:bold r:id="rId58"/>
      <p:italic r:id="rId59"/>
      <p:boldItalic r:id="rId60"/>
    </p:embeddedFont>
    <p:embeddedFont>
      <p:font typeface="Open Sans" panose="020B0606030504020204" pitchFamily="34" charset="0"/>
      <p:regular r:id="rId61"/>
      <p:bold r:id="rId62"/>
      <p:italic r:id="rId63"/>
      <p:boldItalic r:id="rId64"/>
    </p:embeddedFont>
    <p:embeddedFont>
      <p:font typeface="Open Sans Light" panose="020B0306030504020204" pitchFamily="34" charset="0"/>
      <p:regular r:id="rId65"/>
      <p:italic r:id="rId66"/>
    </p:embeddedFont>
    <p:embeddedFont>
      <p:font typeface="Raleway" pitchFamily="2" charset="0"/>
      <p:regular r:id="rId67"/>
      <p:bold r:id="rId68"/>
      <p:italic r:id="rId69"/>
      <p:boldItalic r:id="rId70"/>
    </p:embeddedFont>
    <p:embeddedFont>
      <p:font typeface="Speak Pro" panose="020B0504020101020102" pitchFamily="34" charset="0"/>
      <p:regular r:id="rId71"/>
      <p:bold r:id="rId72"/>
      <p:italic r:id="rId73"/>
      <p:boldItalic r:id="rId74"/>
    </p:embeddedFont>
  </p:embeddedFontLst>
  <p:defaultTextStyle>
    <a:defPPr>
      <a:defRPr lang="en-US"/>
    </a:defPPr>
    <a:lvl1pPr algn="l" defTabSz="554038" rtl="0" eaLnBrk="0" fontAlgn="base" hangingPunct="0">
      <a:spcBef>
        <a:spcPct val="0"/>
      </a:spcBef>
      <a:spcAft>
        <a:spcPct val="0"/>
      </a:spcAft>
      <a:defRPr sz="2200" kern="1200">
        <a:solidFill>
          <a:schemeClr val="tx1"/>
        </a:solidFill>
        <a:latin typeface="Open Sans" panose="020B0606030504020204" pitchFamily="34" charset="0"/>
        <a:ea typeface="+mn-ea"/>
        <a:cs typeface="+mn-cs"/>
      </a:defRPr>
    </a:lvl1pPr>
    <a:lvl2pPr marL="554038" indent="-96838" algn="l" defTabSz="554038" rtl="0" eaLnBrk="0" fontAlgn="base" hangingPunct="0">
      <a:spcBef>
        <a:spcPct val="0"/>
      </a:spcBef>
      <a:spcAft>
        <a:spcPct val="0"/>
      </a:spcAft>
      <a:defRPr sz="2200" kern="1200">
        <a:solidFill>
          <a:schemeClr val="tx1"/>
        </a:solidFill>
        <a:latin typeface="Open Sans" panose="020B0606030504020204" pitchFamily="34" charset="0"/>
        <a:ea typeface="+mn-ea"/>
        <a:cs typeface="+mn-cs"/>
      </a:defRPr>
    </a:lvl2pPr>
    <a:lvl3pPr marL="1109663" indent="-195263" algn="l" defTabSz="554038" rtl="0" eaLnBrk="0" fontAlgn="base" hangingPunct="0">
      <a:spcBef>
        <a:spcPct val="0"/>
      </a:spcBef>
      <a:spcAft>
        <a:spcPct val="0"/>
      </a:spcAft>
      <a:defRPr sz="2200" kern="1200">
        <a:solidFill>
          <a:schemeClr val="tx1"/>
        </a:solidFill>
        <a:latin typeface="Open Sans" panose="020B0606030504020204" pitchFamily="34" charset="0"/>
        <a:ea typeface="+mn-ea"/>
        <a:cs typeface="+mn-cs"/>
      </a:defRPr>
    </a:lvl3pPr>
    <a:lvl4pPr marL="1665288" indent="-293688" algn="l" defTabSz="554038" rtl="0" eaLnBrk="0" fontAlgn="base" hangingPunct="0">
      <a:spcBef>
        <a:spcPct val="0"/>
      </a:spcBef>
      <a:spcAft>
        <a:spcPct val="0"/>
      </a:spcAft>
      <a:defRPr sz="2200" kern="1200">
        <a:solidFill>
          <a:schemeClr val="tx1"/>
        </a:solidFill>
        <a:latin typeface="Open Sans" panose="020B0606030504020204" pitchFamily="34" charset="0"/>
        <a:ea typeface="+mn-ea"/>
        <a:cs typeface="+mn-cs"/>
      </a:defRPr>
    </a:lvl4pPr>
    <a:lvl5pPr marL="2219325" indent="-390525" algn="l" defTabSz="554038" rtl="0" eaLnBrk="0" fontAlgn="base" hangingPunct="0">
      <a:spcBef>
        <a:spcPct val="0"/>
      </a:spcBef>
      <a:spcAft>
        <a:spcPct val="0"/>
      </a:spcAft>
      <a:defRPr sz="2200" kern="1200">
        <a:solidFill>
          <a:schemeClr val="tx1"/>
        </a:solidFill>
        <a:latin typeface="Open Sans" panose="020B0606030504020204" pitchFamily="34" charset="0"/>
        <a:ea typeface="+mn-ea"/>
        <a:cs typeface="+mn-cs"/>
      </a:defRPr>
    </a:lvl5pPr>
    <a:lvl6pPr marL="2286000" algn="l" defTabSz="914400" rtl="0" eaLnBrk="1" latinLnBrk="0" hangingPunct="1">
      <a:defRPr sz="2200" kern="1200">
        <a:solidFill>
          <a:schemeClr val="tx1"/>
        </a:solidFill>
        <a:latin typeface="Open Sans" panose="020B0606030504020204" pitchFamily="34" charset="0"/>
        <a:ea typeface="+mn-ea"/>
        <a:cs typeface="+mn-cs"/>
      </a:defRPr>
    </a:lvl6pPr>
    <a:lvl7pPr marL="2743200" algn="l" defTabSz="914400" rtl="0" eaLnBrk="1" latinLnBrk="0" hangingPunct="1">
      <a:defRPr sz="2200" kern="1200">
        <a:solidFill>
          <a:schemeClr val="tx1"/>
        </a:solidFill>
        <a:latin typeface="Open Sans" panose="020B0606030504020204" pitchFamily="34" charset="0"/>
        <a:ea typeface="+mn-ea"/>
        <a:cs typeface="+mn-cs"/>
      </a:defRPr>
    </a:lvl7pPr>
    <a:lvl8pPr marL="3200400" algn="l" defTabSz="914400" rtl="0" eaLnBrk="1" latinLnBrk="0" hangingPunct="1">
      <a:defRPr sz="2200" kern="1200">
        <a:solidFill>
          <a:schemeClr val="tx1"/>
        </a:solidFill>
        <a:latin typeface="Open Sans" panose="020B0606030504020204" pitchFamily="34" charset="0"/>
        <a:ea typeface="+mn-ea"/>
        <a:cs typeface="+mn-cs"/>
      </a:defRPr>
    </a:lvl8pPr>
    <a:lvl9pPr marL="3657600" algn="l" defTabSz="914400" rtl="0" eaLnBrk="1" latinLnBrk="0" hangingPunct="1">
      <a:defRPr sz="2200" kern="1200">
        <a:solidFill>
          <a:schemeClr val="tx1"/>
        </a:solidFill>
        <a:latin typeface="Open Sans" panose="020B0606030504020204" pitchFamily="34" charset="0"/>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eetu Sandhu" initials="" lastIdx="2" clrIdx="5"/>
  <p:cmAuthor id="1" name="Diana Giraldo" initials="" lastIdx="1" clrIdx="6"/>
  <p:cmAuthor id="2" name="Shelby Kennard" initials="" lastIdx="11" clrIdx="0"/>
  <p:cmAuthor id="3" name="Helen McClenahan" initials="" lastIdx="14" clrIdx="1"/>
  <p:cmAuthor id="4" name="Lauren Ferguson" initials="" lastIdx="1" clrIdx="2"/>
  <p:cmAuthor id="5" name="Henry Albrecht" initials="" lastIdx="3" clrIdx="3"/>
  <p:cmAuthor id="6" name="Unknown User1" initials="Unknown User1" lastIdx="4"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21" autoAdjust="0"/>
    <p:restoredTop sz="81511" autoAdjust="0"/>
  </p:normalViewPr>
  <p:slideViewPr>
    <p:cSldViewPr snapToGrid="0" snapToObjects="1">
      <p:cViewPr varScale="1">
        <p:scale>
          <a:sx n="53" d="100"/>
          <a:sy n="53" d="100"/>
        </p:scale>
        <p:origin x="1244" y="48"/>
      </p:cViewPr>
      <p:guideLst>
        <p:guide orient="horz" pos="2203"/>
        <p:guide pos="3917"/>
      </p:guideLst>
    </p:cSldViewPr>
  </p:slideViewPr>
  <p:notesTextViewPr>
    <p:cViewPr>
      <p:scale>
        <a:sx n="110" d="100"/>
        <a:sy n="110" d="100"/>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font" Target="fonts/font21.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1.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1.fntdata"/><Relationship Id="rId72" Type="http://schemas.openxmlformats.org/officeDocument/2006/relationships/font" Target="fonts/font22.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57" Type="http://schemas.openxmlformats.org/officeDocument/2006/relationships/font" Target="fonts/font7.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57017D-04E1-4830-820A-A28ED86BC93E}"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420AAF4-8416-4A9B-8505-5E3E2717EEF8}">
      <dgm:prSet custT="1"/>
      <dgm:spPr/>
      <dgm:t>
        <a:bodyPr/>
        <a:lstStyle/>
        <a:p>
          <a:pPr>
            <a:lnSpc>
              <a:spcPct val="100000"/>
            </a:lnSpc>
            <a:defRPr cap="all"/>
          </a:pPr>
          <a:r>
            <a:rPr lang="en-US" sz="2400" b="1" dirty="0">
              <a:latin typeface="Calibri" panose="020F0502020204030204" pitchFamily="34" charset="0"/>
              <a:cs typeface="Calibri" panose="020F0502020204030204" pitchFamily="34" charset="0"/>
            </a:rPr>
            <a:t>Create agency level goals for equity that align with mission and vision</a:t>
          </a:r>
        </a:p>
      </dgm:t>
    </dgm:pt>
    <dgm:pt modelId="{2CC1C5D2-5EEC-42A3-91D0-93D50B744A07}" type="parTrans" cxnId="{1D42BE57-B784-4FFC-8A73-F3EF31A13A30}">
      <dgm:prSet/>
      <dgm:spPr/>
      <dgm:t>
        <a:bodyPr/>
        <a:lstStyle/>
        <a:p>
          <a:endParaRPr lang="en-US"/>
        </a:p>
      </dgm:t>
    </dgm:pt>
    <dgm:pt modelId="{774204BE-5238-4DA2-94F8-072F41EE4EAD}" type="sibTrans" cxnId="{1D42BE57-B784-4FFC-8A73-F3EF31A13A30}">
      <dgm:prSet/>
      <dgm:spPr/>
      <dgm:t>
        <a:bodyPr/>
        <a:lstStyle/>
        <a:p>
          <a:endParaRPr lang="en-US"/>
        </a:p>
      </dgm:t>
    </dgm:pt>
    <dgm:pt modelId="{CB8FC424-127E-4F51-9FD3-A3A7D7CF6EE4}">
      <dgm:prSet custT="1"/>
      <dgm:spPr/>
      <dgm:t>
        <a:bodyPr/>
        <a:lstStyle/>
        <a:p>
          <a:pPr>
            <a:lnSpc>
              <a:spcPct val="100000"/>
            </a:lnSpc>
            <a:defRPr cap="all"/>
          </a:pPr>
          <a:r>
            <a:rPr lang="en-US" sz="2400" b="1" kern="1200" cap="all" dirty="0">
              <a:solidFill>
                <a:srgbClr val="000000">
                  <a:hueOff val="0"/>
                  <a:satOff val="0"/>
                  <a:lumOff val="0"/>
                  <a:alphaOff val="0"/>
                </a:srgbClr>
              </a:solidFill>
              <a:latin typeface="Calibri" panose="020F0502020204030204" pitchFamily="34" charset="0"/>
              <a:ea typeface="+mn-ea"/>
              <a:cs typeface="Calibri" panose="020F0502020204030204" pitchFamily="34" charset="0"/>
            </a:rPr>
            <a:t>Cascade those goals down to the department, project and individual levels</a:t>
          </a:r>
        </a:p>
      </dgm:t>
    </dgm:pt>
    <dgm:pt modelId="{B07FB3F1-7F75-42AE-8BB1-F84ABD4906DC}" type="parTrans" cxnId="{E84AE7A1-67A7-478B-998B-D6AC459D3902}">
      <dgm:prSet/>
      <dgm:spPr/>
      <dgm:t>
        <a:bodyPr/>
        <a:lstStyle/>
        <a:p>
          <a:endParaRPr lang="en-US"/>
        </a:p>
      </dgm:t>
    </dgm:pt>
    <dgm:pt modelId="{E84588CB-63B9-4B3A-A26C-2BE5C77872B6}" type="sibTrans" cxnId="{E84AE7A1-67A7-478B-998B-D6AC459D3902}">
      <dgm:prSet/>
      <dgm:spPr/>
      <dgm:t>
        <a:bodyPr/>
        <a:lstStyle/>
        <a:p>
          <a:endParaRPr lang="en-US"/>
        </a:p>
      </dgm:t>
    </dgm:pt>
    <dgm:pt modelId="{6953ED59-0F8C-4D62-AD67-CD44EC763B72}" type="pres">
      <dgm:prSet presAssocID="{5C57017D-04E1-4830-820A-A28ED86BC93E}" presName="root" presStyleCnt="0">
        <dgm:presLayoutVars>
          <dgm:dir/>
          <dgm:resizeHandles val="exact"/>
        </dgm:presLayoutVars>
      </dgm:prSet>
      <dgm:spPr/>
    </dgm:pt>
    <dgm:pt modelId="{5F863168-163B-4D3C-A299-B494BE2C30D5}" type="pres">
      <dgm:prSet presAssocID="{0420AAF4-8416-4A9B-8505-5E3E2717EEF8}" presName="compNode" presStyleCnt="0"/>
      <dgm:spPr/>
    </dgm:pt>
    <dgm:pt modelId="{ABFEAADA-E6CB-4314-B4D2-85AD0304E1F8}" type="pres">
      <dgm:prSet presAssocID="{0420AAF4-8416-4A9B-8505-5E3E2717EEF8}" presName="iconBgRect" presStyleLbl="bgShp" presStyleIdx="0" presStyleCnt="2"/>
      <dgm:spPr/>
    </dgm:pt>
    <dgm:pt modelId="{4A712E29-00B9-442B-BDC1-2D7B2402BB07}" type="pres">
      <dgm:prSet presAssocID="{0420AAF4-8416-4A9B-8505-5E3E2717EEF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C077C51D-5395-4BE9-848B-A6F38B1A8D08}" type="pres">
      <dgm:prSet presAssocID="{0420AAF4-8416-4A9B-8505-5E3E2717EEF8}" presName="spaceRect" presStyleCnt="0"/>
      <dgm:spPr/>
    </dgm:pt>
    <dgm:pt modelId="{49DAC6D3-0361-40D6-9655-2CE74E086CE5}" type="pres">
      <dgm:prSet presAssocID="{0420AAF4-8416-4A9B-8505-5E3E2717EEF8}" presName="textRect" presStyleLbl="revTx" presStyleIdx="0" presStyleCnt="2" custScaleX="139697" custScaleY="107225">
        <dgm:presLayoutVars>
          <dgm:chMax val="1"/>
          <dgm:chPref val="1"/>
        </dgm:presLayoutVars>
      </dgm:prSet>
      <dgm:spPr/>
    </dgm:pt>
    <dgm:pt modelId="{16193A20-BFA1-4AAF-A044-03D02CF92084}" type="pres">
      <dgm:prSet presAssocID="{774204BE-5238-4DA2-94F8-072F41EE4EAD}" presName="sibTrans" presStyleCnt="0"/>
      <dgm:spPr/>
    </dgm:pt>
    <dgm:pt modelId="{23BF37EB-CC29-4F80-9EA4-CFCF549EF88C}" type="pres">
      <dgm:prSet presAssocID="{CB8FC424-127E-4F51-9FD3-A3A7D7CF6EE4}" presName="compNode" presStyleCnt="0"/>
      <dgm:spPr/>
    </dgm:pt>
    <dgm:pt modelId="{8A1E36C6-D265-42F7-A591-ABA6D6AF5A0E}" type="pres">
      <dgm:prSet presAssocID="{CB8FC424-127E-4F51-9FD3-A3A7D7CF6EE4}" presName="iconBgRect" presStyleLbl="bgShp" presStyleIdx="1" presStyleCnt="2"/>
      <dgm:spPr/>
    </dgm:pt>
    <dgm:pt modelId="{D009E6FC-D834-4A1E-9CD1-7BD6731BAD2F}" type="pres">
      <dgm:prSet presAssocID="{CB8FC424-127E-4F51-9FD3-A3A7D7CF6EE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lowchart"/>
        </a:ext>
      </dgm:extLst>
    </dgm:pt>
    <dgm:pt modelId="{F2B70A28-186A-4BA4-B260-51125433CA86}" type="pres">
      <dgm:prSet presAssocID="{CB8FC424-127E-4F51-9FD3-A3A7D7CF6EE4}" presName="spaceRect" presStyleCnt="0"/>
      <dgm:spPr/>
    </dgm:pt>
    <dgm:pt modelId="{5D793709-FF7F-4F48-9BC8-EBBC3691A885}" type="pres">
      <dgm:prSet presAssocID="{CB8FC424-127E-4F51-9FD3-A3A7D7CF6EE4}" presName="textRect" presStyleLbl="revTx" presStyleIdx="1" presStyleCnt="2" custScaleX="130363">
        <dgm:presLayoutVars>
          <dgm:chMax val="1"/>
          <dgm:chPref val="1"/>
        </dgm:presLayoutVars>
      </dgm:prSet>
      <dgm:spPr/>
    </dgm:pt>
  </dgm:ptLst>
  <dgm:cxnLst>
    <dgm:cxn modelId="{2EE9F309-A0D0-4DFC-B8DE-E8335031FDD7}" type="presOf" srcId="{0420AAF4-8416-4A9B-8505-5E3E2717EEF8}" destId="{49DAC6D3-0361-40D6-9655-2CE74E086CE5}" srcOrd="0" destOrd="0" presId="urn:microsoft.com/office/officeart/2018/5/layout/IconCircleLabelList"/>
    <dgm:cxn modelId="{B0A61C4A-6E88-4AA6-A957-D928303B764A}" type="presOf" srcId="{5C57017D-04E1-4830-820A-A28ED86BC93E}" destId="{6953ED59-0F8C-4D62-AD67-CD44EC763B72}" srcOrd="0" destOrd="0" presId="urn:microsoft.com/office/officeart/2018/5/layout/IconCircleLabelList"/>
    <dgm:cxn modelId="{1D42BE57-B784-4FFC-8A73-F3EF31A13A30}" srcId="{5C57017D-04E1-4830-820A-A28ED86BC93E}" destId="{0420AAF4-8416-4A9B-8505-5E3E2717EEF8}" srcOrd="0" destOrd="0" parTransId="{2CC1C5D2-5EEC-42A3-91D0-93D50B744A07}" sibTransId="{774204BE-5238-4DA2-94F8-072F41EE4EAD}"/>
    <dgm:cxn modelId="{E84AE7A1-67A7-478B-998B-D6AC459D3902}" srcId="{5C57017D-04E1-4830-820A-A28ED86BC93E}" destId="{CB8FC424-127E-4F51-9FD3-A3A7D7CF6EE4}" srcOrd="1" destOrd="0" parTransId="{B07FB3F1-7F75-42AE-8BB1-F84ABD4906DC}" sibTransId="{E84588CB-63B9-4B3A-A26C-2BE5C77872B6}"/>
    <dgm:cxn modelId="{56A805A4-E5B4-454C-80C9-5D5547EBCEEE}" type="presOf" srcId="{CB8FC424-127E-4F51-9FD3-A3A7D7CF6EE4}" destId="{5D793709-FF7F-4F48-9BC8-EBBC3691A885}" srcOrd="0" destOrd="0" presId="urn:microsoft.com/office/officeart/2018/5/layout/IconCircleLabelList"/>
    <dgm:cxn modelId="{993821E7-432C-4F96-8DC6-DBFB5E5996D2}" type="presParOf" srcId="{6953ED59-0F8C-4D62-AD67-CD44EC763B72}" destId="{5F863168-163B-4D3C-A299-B494BE2C30D5}" srcOrd="0" destOrd="0" presId="urn:microsoft.com/office/officeart/2018/5/layout/IconCircleLabelList"/>
    <dgm:cxn modelId="{F7A68EFD-9198-440A-A04B-F94631677C30}" type="presParOf" srcId="{5F863168-163B-4D3C-A299-B494BE2C30D5}" destId="{ABFEAADA-E6CB-4314-B4D2-85AD0304E1F8}" srcOrd="0" destOrd="0" presId="urn:microsoft.com/office/officeart/2018/5/layout/IconCircleLabelList"/>
    <dgm:cxn modelId="{117C5A4F-8D43-473F-8FD8-18CE455B290B}" type="presParOf" srcId="{5F863168-163B-4D3C-A299-B494BE2C30D5}" destId="{4A712E29-00B9-442B-BDC1-2D7B2402BB07}" srcOrd="1" destOrd="0" presId="urn:microsoft.com/office/officeart/2018/5/layout/IconCircleLabelList"/>
    <dgm:cxn modelId="{1E01AE5A-F6D5-4611-99E1-7770998D2CFB}" type="presParOf" srcId="{5F863168-163B-4D3C-A299-B494BE2C30D5}" destId="{C077C51D-5395-4BE9-848B-A6F38B1A8D08}" srcOrd="2" destOrd="0" presId="urn:microsoft.com/office/officeart/2018/5/layout/IconCircleLabelList"/>
    <dgm:cxn modelId="{ACD09E1D-EDD3-439D-B0C2-B1AEE67D284D}" type="presParOf" srcId="{5F863168-163B-4D3C-A299-B494BE2C30D5}" destId="{49DAC6D3-0361-40D6-9655-2CE74E086CE5}" srcOrd="3" destOrd="0" presId="urn:microsoft.com/office/officeart/2018/5/layout/IconCircleLabelList"/>
    <dgm:cxn modelId="{D8CAC51F-4F66-4CB1-BF97-5F61D8B8363F}" type="presParOf" srcId="{6953ED59-0F8C-4D62-AD67-CD44EC763B72}" destId="{16193A20-BFA1-4AAF-A044-03D02CF92084}" srcOrd="1" destOrd="0" presId="urn:microsoft.com/office/officeart/2018/5/layout/IconCircleLabelList"/>
    <dgm:cxn modelId="{6A8CA9D5-5203-407B-ADC4-819DA1D96C23}" type="presParOf" srcId="{6953ED59-0F8C-4D62-AD67-CD44EC763B72}" destId="{23BF37EB-CC29-4F80-9EA4-CFCF549EF88C}" srcOrd="2" destOrd="0" presId="urn:microsoft.com/office/officeart/2018/5/layout/IconCircleLabelList"/>
    <dgm:cxn modelId="{32EBDCF1-FC5D-4E98-8006-88FE065FC3FE}" type="presParOf" srcId="{23BF37EB-CC29-4F80-9EA4-CFCF549EF88C}" destId="{8A1E36C6-D265-42F7-A591-ABA6D6AF5A0E}" srcOrd="0" destOrd="0" presId="urn:microsoft.com/office/officeart/2018/5/layout/IconCircleLabelList"/>
    <dgm:cxn modelId="{6B8058A2-B36C-4CDE-BA0C-F8C0800DC299}" type="presParOf" srcId="{23BF37EB-CC29-4F80-9EA4-CFCF549EF88C}" destId="{D009E6FC-D834-4A1E-9CD1-7BD6731BAD2F}" srcOrd="1" destOrd="0" presId="urn:microsoft.com/office/officeart/2018/5/layout/IconCircleLabelList"/>
    <dgm:cxn modelId="{E8D984D4-06A9-4AB7-93B8-7226D0391115}" type="presParOf" srcId="{23BF37EB-CC29-4F80-9EA4-CFCF549EF88C}" destId="{F2B70A28-186A-4BA4-B260-51125433CA86}" srcOrd="2" destOrd="0" presId="urn:microsoft.com/office/officeart/2018/5/layout/IconCircleLabelList"/>
    <dgm:cxn modelId="{58EAB6D3-7C4B-4483-B0C6-F5F6DBF508C0}" type="presParOf" srcId="{23BF37EB-CC29-4F80-9EA4-CFCF549EF88C}" destId="{5D793709-FF7F-4F48-9BC8-EBBC3691A88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EAADA-E6CB-4314-B4D2-85AD0304E1F8}">
      <dsp:nvSpPr>
        <dsp:cNvPr id="0" name=""/>
        <dsp:cNvSpPr/>
      </dsp:nvSpPr>
      <dsp:spPr>
        <a:xfrm>
          <a:off x="1839726" y="63682"/>
          <a:ext cx="1921500" cy="19215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712E29-00B9-442B-BDC1-2D7B2402BB07}">
      <dsp:nvSpPr>
        <dsp:cNvPr id="0" name=""/>
        <dsp:cNvSpPr/>
      </dsp:nvSpPr>
      <dsp:spPr>
        <a:xfrm>
          <a:off x="2249226" y="473182"/>
          <a:ext cx="1102500" cy="1102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DAC6D3-0361-40D6-9655-2CE74E086CE5}">
      <dsp:nvSpPr>
        <dsp:cNvPr id="0" name=""/>
        <dsp:cNvSpPr/>
      </dsp:nvSpPr>
      <dsp:spPr>
        <a:xfrm>
          <a:off x="600248" y="2542248"/>
          <a:ext cx="4400455" cy="1229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dirty="0">
              <a:latin typeface="Calibri" panose="020F0502020204030204" pitchFamily="34" charset="0"/>
              <a:cs typeface="Calibri" panose="020F0502020204030204" pitchFamily="34" charset="0"/>
            </a:rPr>
            <a:t>Create agency level goals for equity that align with mission and vision</a:t>
          </a:r>
        </a:p>
      </dsp:txBody>
      <dsp:txXfrm>
        <a:off x="600248" y="2542248"/>
        <a:ext cx="4400455" cy="1229829"/>
      </dsp:txXfrm>
    </dsp:sp>
    <dsp:sp modelId="{8A1E36C6-D265-42F7-A591-ABA6D6AF5A0E}">
      <dsp:nvSpPr>
        <dsp:cNvPr id="0" name=""/>
        <dsp:cNvSpPr/>
      </dsp:nvSpPr>
      <dsp:spPr>
        <a:xfrm>
          <a:off x="6644421" y="84399"/>
          <a:ext cx="1921500" cy="19215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9E6FC-D834-4A1E-9CD1-7BD6731BAD2F}">
      <dsp:nvSpPr>
        <dsp:cNvPr id="0" name=""/>
        <dsp:cNvSpPr/>
      </dsp:nvSpPr>
      <dsp:spPr>
        <a:xfrm>
          <a:off x="7053921" y="493899"/>
          <a:ext cx="1102500" cy="1102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793709-FF7F-4F48-9BC8-EBBC3691A885}">
      <dsp:nvSpPr>
        <dsp:cNvPr id="0" name=""/>
        <dsp:cNvSpPr/>
      </dsp:nvSpPr>
      <dsp:spPr>
        <a:xfrm>
          <a:off x="5551953" y="2604399"/>
          <a:ext cx="4106434" cy="1146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cap="all" dirty="0">
              <a:solidFill>
                <a:srgbClr val="000000">
                  <a:hueOff val="0"/>
                  <a:satOff val="0"/>
                  <a:lumOff val="0"/>
                  <a:alphaOff val="0"/>
                </a:srgbClr>
              </a:solidFill>
              <a:latin typeface="Calibri" panose="020F0502020204030204" pitchFamily="34" charset="0"/>
              <a:ea typeface="+mn-ea"/>
              <a:cs typeface="Calibri" panose="020F0502020204030204" pitchFamily="34" charset="0"/>
            </a:rPr>
            <a:t>Cascade those goals down to the department, project and individual levels</a:t>
          </a:r>
        </a:p>
      </dsp:txBody>
      <dsp:txXfrm>
        <a:off x="5551953" y="2604399"/>
        <a:ext cx="4106434" cy="1146961"/>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5DA2C6-56DD-2B67-7334-BBF5D8A7B71D}"/>
              </a:ext>
            </a:extLst>
          </p:cNvPr>
          <p:cNvSpPr>
            <a:spLocks noGrp="1"/>
          </p:cNvSpPr>
          <p:nvPr>
            <p:ph type="hdr" sz="quarter"/>
          </p:nvPr>
        </p:nvSpPr>
        <p:spPr>
          <a:xfrm>
            <a:off x="0" y="2"/>
            <a:ext cx="4036007" cy="343660"/>
          </a:xfrm>
          <a:prstGeom prst="rect">
            <a:avLst/>
          </a:prstGeom>
        </p:spPr>
        <p:txBody>
          <a:bodyPr vert="horz" lIns="91428" tIns="45714" rIns="91428" bIns="45714" rtlCol="0"/>
          <a:lstStyle>
            <a:lvl1pPr algn="l">
              <a:defRPr sz="120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C8FD0C08-5778-E8C0-4CDA-DA9C679E7D36}"/>
              </a:ext>
            </a:extLst>
          </p:cNvPr>
          <p:cNvSpPr>
            <a:spLocks noGrp="1"/>
          </p:cNvSpPr>
          <p:nvPr>
            <p:ph type="dt" sz="quarter" idx="1"/>
          </p:nvPr>
        </p:nvSpPr>
        <p:spPr>
          <a:xfrm>
            <a:off x="5275701" y="2"/>
            <a:ext cx="4036007" cy="343660"/>
          </a:xfrm>
          <a:prstGeom prst="rect">
            <a:avLst/>
          </a:prstGeom>
        </p:spPr>
        <p:txBody>
          <a:bodyPr vert="horz" lIns="91428" tIns="45714" rIns="91428" bIns="45714" rtlCol="0"/>
          <a:lstStyle>
            <a:lvl1pPr algn="r">
              <a:defRPr sz="1200">
                <a:latin typeface="Open Sans" panose="020B0606030504020204" pitchFamily="34" charset="0"/>
              </a:defRPr>
            </a:lvl1pPr>
          </a:lstStyle>
          <a:p>
            <a:pPr>
              <a:defRPr/>
            </a:pPr>
            <a:fld id="{B365A754-6AC1-4519-82B6-0BBD3EACCF58}" type="datetimeFigureOut">
              <a:rPr lang="en-US"/>
              <a:pPr>
                <a:defRPr/>
              </a:pPr>
              <a:t>12/14/2022</a:t>
            </a:fld>
            <a:endParaRPr lang="en-US"/>
          </a:p>
        </p:txBody>
      </p:sp>
      <p:sp>
        <p:nvSpPr>
          <p:cNvPr id="4" name="Footer Placeholder 3">
            <a:extLst>
              <a:ext uri="{FF2B5EF4-FFF2-40B4-BE49-F238E27FC236}">
                <a16:creationId xmlns:a16="http://schemas.microsoft.com/office/drawing/2014/main" id="{4D3AC4CE-BBC6-45BC-1A4D-EE4EDC927377}"/>
              </a:ext>
            </a:extLst>
          </p:cNvPr>
          <p:cNvSpPr>
            <a:spLocks noGrp="1"/>
          </p:cNvSpPr>
          <p:nvPr>
            <p:ph type="ftr" sz="quarter" idx="2"/>
          </p:nvPr>
        </p:nvSpPr>
        <p:spPr>
          <a:xfrm>
            <a:off x="0" y="6514341"/>
            <a:ext cx="4036007" cy="343660"/>
          </a:xfrm>
          <a:prstGeom prst="rect">
            <a:avLst/>
          </a:prstGeom>
        </p:spPr>
        <p:txBody>
          <a:bodyPr vert="horz" lIns="91428" tIns="45714" rIns="91428" bIns="45714" rtlCol="0" anchor="b"/>
          <a:lstStyle>
            <a:lvl1pPr algn="l">
              <a:defRPr sz="1200">
                <a:latin typeface="Open Sans" panose="020B0606030504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B0858741-4212-E7CB-5D37-AE16A85AF5C8}"/>
              </a:ext>
            </a:extLst>
          </p:cNvPr>
          <p:cNvSpPr>
            <a:spLocks noGrp="1"/>
          </p:cNvSpPr>
          <p:nvPr>
            <p:ph type="sldNum" sz="quarter" idx="3"/>
          </p:nvPr>
        </p:nvSpPr>
        <p:spPr>
          <a:xfrm>
            <a:off x="5275701" y="6514341"/>
            <a:ext cx="4036007" cy="343660"/>
          </a:xfrm>
          <a:prstGeom prst="rect">
            <a:avLst/>
          </a:prstGeom>
        </p:spPr>
        <p:txBody>
          <a:bodyPr vert="horz" wrap="square" lIns="91428" tIns="45714" rIns="91428" bIns="45714" numCol="1" anchor="b" anchorCtr="0" compatLnSpc="1">
            <a:prstTxWarp prst="textNoShape">
              <a:avLst/>
            </a:prstTxWarp>
          </a:bodyPr>
          <a:lstStyle>
            <a:lvl1pPr algn="r">
              <a:defRPr sz="1200" smtClean="0"/>
            </a:lvl1pPr>
          </a:lstStyle>
          <a:p>
            <a:pPr>
              <a:defRPr/>
            </a:pPr>
            <a:fld id="{9AF18CA6-CC15-415B-A327-2F631CC1CE0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E2F86D-1A64-B939-B4EB-54DEE487738F}"/>
              </a:ext>
            </a:extLst>
          </p:cNvPr>
          <p:cNvSpPr>
            <a:spLocks noGrp="1"/>
          </p:cNvSpPr>
          <p:nvPr>
            <p:ph type="hdr" sz="quarter"/>
          </p:nvPr>
        </p:nvSpPr>
        <p:spPr>
          <a:xfrm>
            <a:off x="0" y="2"/>
            <a:ext cx="4036007" cy="343660"/>
          </a:xfrm>
          <a:prstGeom prst="rect">
            <a:avLst/>
          </a:prstGeom>
        </p:spPr>
        <p:txBody>
          <a:bodyPr vert="horz" lIns="91428" tIns="45714" rIns="91428" bIns="45714" rtlCol="0"/>
          <a:lstStyle>
            <a:lvl1pPr algn="l" defTabSz="555061"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0B0454A-7837-2DDA-8978-A40F443A99B9}"/>
              </a:ext>
            </a:extLst>
          </p:cNvPr>
          <p:cNvSpPr>
            <a:spLocks noGrp="1"/>
          </p:cNvSpPr>
          <p:nvPr>
            <p:ph type="dt" idx="1"/>
          </p:nvPr>
        </p:nvSpPr>
        <p:spPr>
          <a:xfrm>
            <a:off x="5275701" y="2"/>
            <a:ext cx="4036007" cy="343660"/>
          </a:xfrm>
          <a:prstGeom prst="rect">
            <a:avLst/>
          </a:prstGeom>
        </p:spPr>
        <p:txBody>
          <a:bodyPr vert="horz" lIns="91428" tIns="45714" rIns="91428" bIns="45714" rtlCol="0"/>
          <a:lstStyle>
            <a:lvl1pPr algn="r" defTabSz="555061" eaLnBrk="1" fontAlgn="auto" hangingPunct="1">
              <a:spcBef>
                <a:spcPts val="0"/>
              </a:spcBef>
              <a:spcAft>
                <a:spcPts val="0"/>
              </a:spcAft>
              <a:defRPr sz="1200">
                <a:latin typeface="+mn-lt"/>
              </a:defRPr>
            </a:lvl1pPr>
          </a:lstStyle>
          <a:p>
            <a:pPr>
              <a:defRPr/>
            </a:pPr>
            <a:fld id="{8B2F318A-B076-4B09-9E36-74FD088CFB59}" type="datetimeFigureOut">
              <a:rPr lang="en-US"/>
              <a:pPr>
                <a:defRPr/>
              </a:pPr>
              <a:t>12/14/2022</a:t>
            </a:fld>
            <a:endParaRPr lang="en-US"/>
          </a:p>
        </p:txBody>
      </p:sp>
      <p:sp>
        <p:nvSpPr>
          <p:cNvPr id="4" name="Slide Image Placeholder 3">
            <a:extLst>
              <a:ext uri="{FF2B5EF4-FFF2-40B4-BE49-F238E27FC236}">
                <a16:creationId xmlns:a16="http://schemas.microsoft.com/office/drawing/2014/main" id="{E76B4E77-2940-BDF3-5EA3-0F91BD60EB3F}"/>
              </a:ext>
            </a:extLst>
          </p:cNvPr>
          <p:cNvSpPr>
            <a:spLocks noGrp="1" noRot="1" noChangeAspect="1"/>
          </p:cNvSpPr>
          <p:nvPr>
            <p:ph type="sldImg" idx="2"/>
          </p:nvPr>
        </p:nvSpPr>
        <p:spPr>
          <a:xfrm>
            <a:off x="2598738" y="857250"/>
            <a:ext cx="4116387" cy="2314575"/>
          </a:xfrm>
          <a:prstGeom prst="rect">
            <a:avLst/>
          </a:prstGeom>
          <a:noFill/>
          <a:ln w="12700">
            <a:solidFill>
              <a:prstClr val="black"/>
            </a:solidFill>
          </a:ln>
        </p:spPr>
        <p:txBody>
          <a:bodyPr vert="horz" lIns="91428" tIns="45714" rIns="91428" bIns="45714" rtlCol="0" anchor="ctr"/>
          <a:lstStyle/>
          <a:p>
            <a:pPr lvl="0"/>
            <a:endParaRPr lang="en-US" noProof="0"/>
          </a:p>
        </p:txBody>
      </p:sp>
      <p:sp>
        <p:nvSpPr>
          <p:cNvPr id="5" name="Notes Placeholder 4">
            <a:extLst>
              <a:ext uri="{FF2B5EF4-FFF2-40B4-BE49-F238E27FC236}">
                <a16:creationId xmlns:a16="http://schemas.microsoft.com/office/drawing/2014/main" id="{9436C81B-D2C2-07D8-85F1-4A88D044F1AC}"/>
              </a:ext>
            </a:extLst>
          </p:cNvPr>
          <p:cNvSpPr>
            <a:spLocks noGrp="1"/>
          </p:cNvSpPr>
          <p:nvPr>
            <p:ph type="body" sz="quarter" idx="3"/>
          </p:nvPr>
        </p:nvSpPr>
        <p:spPr>
          <a:xfrm>
            <a:off x="931387" y="3299837"/>
            <a:ext cx="7451090" cy="2701352"/>
          </a:xfrm>
          <a:prstGeom prst="rect">
            <a:avLst/>
          </a:prstGeom>
        </p:spPr>
        <p:txBody>
          <a:bodyPr vert="horz" lIns="91428" tIns="45714" rIns="91428" bIns="45714"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3C1B7C9-847A-C7AE-6530-F2AC3AEAF9C4}"/>
              </a:ext>
            </a:extLst>
          </p:cNvPr>
          <p:cNvSpPr>
            <a:spLocks noGrp="1"/>
          </p:cNvSpPr>
          <p:nvPr>
            <p:ph type="ftr" sz="quarter" idx="4"/>
          </p:nvPr>
        </p:nvSpPr>
        <p:spPr>
          <a:xfrm>
            <a:off x="0" y="6514341"/>
            <a:ext cx="4036007" cy="343660"/>
          </a:xfrm>
          <a:prstGeom prst="rect">
            <a:avLst/>
          </a:prstGeom>
        </p:spPr>
        <p:txBody>
          <a:bodyPr vert="horz" lIns="91428" tIns="45714" rIns="91428" bIns="45714" rtlCol="0" anchor="b"/>
          <a:lstStyle>
            <a:lvl1pPr algn="l" defTabSz="555061"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391C775E-424B-954F-A5BA-52D1DA450A37}"/>
              </a:ext>
            </a:extLst>
          </p:cNvPr>
          <p:cNvSpPr>
            <a:spLocks noGrp="1"/>
          </p:cNvSpPr>
          <p:nvPr>
            <p:ph type="sldNum" sz="quarter" idx="5"/>
          </p:nvPr>
        </p:nvSpPr>
        <p:spPr>
          <a:xfrm>
            <a:off x="5275701" y="6514341"/>
            <a:ext cx="4036007" cy="343660"/>
          </a:xfrm>
          <a:prstGeom prst="rect">
            <a:avLst/>
          </a:prstGeom>
        </p:spPr>
        <p:txBody>
          <a:bodyPr vert="horz" wrap="square" lIns="91428" tIns="45714" rIns="91428" bIns="45714"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58C4308-5867-45D3-9390-E7479E221AD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iffen.com/difference/Equality-vs-Equit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Diana</a:t>
            </a:r>
          </a:p>
          <a:p>
            <a:endParaRPr lang="en-US" sz="1100" dirty="0"/>
          </a:p>
          <a:p>
            <a:r>
              <a:rPr lang="en-US" sz="1100" dirty="0"/>
              <a:t>Hello everyone.  My name is Diana Giraldo.  I am a Senior Project Manager at HNTB, and the WTS Immediate past president.</a:t>
            </a:r>
          </a:p>
          <a:p>
            <a:r>
              <a:rPr lang="en-US" sz="1100" dirty="0"/>
              <a:t>I use she/her as my pronouns.  I am a light brown colored Hispanic woman, and I’m currently wearing a black blazer on top of a gray shirt with a white necklace graphic.</a:t>
            </a:r>
          </a:p>
          <a:p>
            <a:endParaRPr lang="en-US" sz="1100" dirty="0"/>
          </a:p>
          <a:p>
            <a:r>
              <a:rPr lang="en-US" sz="1100" dirty="0"/>
              <a:t>I am very happy to be here and talk about what we can all do to make our personal and professional lives and spaces more inclusive.</a:t>
            </a:r>
          </a:p>
          <a:p>
            <a:endParaRPr lang="en-US" sz="1100" dirty="0"/>
          </a:p>
          <a:p>
            <a:r>
              <a:rPr lang="en-US" sz="1100" dirty="0"/>
              <a:t>WSDOT asked WTS to put together a program about inclusion back in 2018/2019 for the Innovations conference, when DEI wasn’t quite the established term that it is today, and when companies and individuals were starting to catch up and figure out what inclusion really meant and how to implement it.  So at that time, the title of the presentation was “Inclusion Confusion”.  Since then, a pandemic happened, and more conversations about Inclusion have taken place, so there should not be confusion per se.</a:t>
            </a:r>
          </a:p>
          <a:p>
            <a:endParaRPr lang="en-US" sz="1100" dirty="0"/>
          </a:p>
          <a:p>
            <a:r>
              <a:rPr lang="en-US" sz="1100" dirty="0"/>
              <a:t>With that, let’s get going.</a:t>
            </a:r>
          </a:p>
          <a:p>
            <a:r>
              <a:rPr lang="en-US" sz="1100" dirty="0"/>
              <a:t> </a:t>
            </a:r>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1</a:t>
            </a:fld>
            <a:endParaRPr lang="en-US" altLang="en-US"/>
          </a:p>
        </p:txBody>
      </p:sp>
    </p:spTree>
    <p:extLst>
      <p:ext uri="{BB962C8B-B14F-4D97-AF65-F5344CB8AC3E}">
        <p14:creationId xmlns:p14="http://schemas.microsoft.com/office/powerpoint/2010/main" val="518973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7646BEF-533A-93DB-258F-7BDF0FC61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164B085-8E8B-3E39-3034-E9806E2C86A9}"/>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dirty="0"/>
              <a:t>Julien</a:t>
            </a:r>
          </a:p>
        </p:txBody>
      </p:sp>
      <p:sp>
        <p:nvSpPr>
          <p:cNvPr id="56324" name="Slide Number Placeholder 3">
            <a:extLst>
              <a:ext uri="{FF2B5EF4-FFF2-40B4-BE49-F238E27FC236}">
                <a16:creationId xmlns:a16="http://schemas.microsoft.com/office/drawing/2014/main" id="{19EBAB46-CD2D-F091-110A-2158DF2866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Open Sans" panose="020B0606030504020204" pitchFamily="34" charset="0"/>
              </a:defRPr>
            </a:lvl1pPr>
            <a:lvl2pPr marL="742855" indent="-285714">
              <a:defRPr sz="2200">
                <a:solidFill>
                  <a:schemeClr val="tx1"/>
                </a:solidFill>
                <a:latin typeface="Open Sans" panose="020B0606030504020204" pitchFamily="34" charset="0"/>
              </a:defRPr>
            </a:lvl2pPr>
            <a:lvl3pPr marL="1142853" indent="-228571">
              <a:defRPr sz="2200">
                <a:solidFill>
                  <a:schemeClr val="tx1"/>
                </a:solidFill>
                <a:latin typeface="Open Sans" panose="020B0606030504020204" pitchFamily="34" charset="0"/>
              </a:defRPr>
            </a:lvl3pPr>
            <a:lvl4pPr marL="1599994" indent="-228571">
              <a:defRPr sz="2200">
                <a:solidFill>
                  <a:schemeClr val="tx1"/>
                </a:solidFill>
                <a:latin typeface="Open Sans" panose="020B0606030504020204" pitchFamily="34" charset="0"/>
              </a:defRPr>
            </a:lvl4pPr>
            <a:lvl5pPr marL="2057135" indent="-228571">
              <a:defRPr sz="2200">
                <a:solidFill>
                  <a:schemeClr val="tx1"/>
                </a:solidFill>
                <a:latin typeface="Open Sans" panose="020B0606030504020204" pitchFamily="34" charset="0"/>
              </a:defRPr>
            </a:lvl5pPr>
            <a:lvl6pPr marL="2514277" indent="-228571" defTabSz="553967" eaLnBrk="0" fontAlgn="base" hangingPunct="0">
              <a:spcBef>
                <a:spcPct val="0"/>
              </a:spcBef>
              <a:spcAft>
                <a:spcPct val="0"/>
              </a:spcAft>
              <a:defRPr sz="2200">
                <a:solidFill>
                  <a:schemeClr val="tx1"/>
                </a:solidFill>
                <a:latin typeface="Open Sans" panose="020B0606030504020204" pitchFamily="34" charset="0"/>
              </a:defRPr>
            </a:lvl6pPr>
            <a:lvl7pPr marL="2971418" indent="-228571" defTabSz="553967" eaLnBrk="0" fontAlgn="base" hangingPunct="0">
              <a:spcBef>
                <a:spcPct val="0"/>
              </a:spcBef>
              <a:spcAft>
                <a:spcPct val="0"/>
              </a:spcAft>
              <a:defRPr sz="2200">
                <a:solidFill>
                  <a:schemeClr val="tx1"/>
                </a:solidFill>
                <a:latin typeface="Open Sans" panose="020B0606030504020204" pitchFamily="34" charset="0"/>
              </a:defRPr>
            </a:lvl7pPr>
            <a:lvl8pPr marL="3428559" indent="-228571" defTabSz="553967" eaLnBrk="0" fontAlgn="base" hangingPunct="0">
              <a:spcBef>
                <a:spcPct val="0"/>
              </a:spcBef>
              <a:spcAft>
                <a:spcPct val="0"/>
              </a:spcAft>
              <a:defRPr sz="2200">
                <a:solidFill>
                  <a:schemeClr val="tx1"/>
                </a:solidFill>
                <a:latin typeface="Open Sans" panose="020B0606030504020204" pitchFamily="34" charset="0"/>
              </a:defRPr>
            </a:lvl8pPr>
            <a:lvl9pPr marL="3885700" indent="-228571" defTabSz="553967" eaLnBrk="0" fontAlgn="base" hangingPunct="0">
              <a:spcBef>
                <a:spcPct val="0"/>
              </a:spcBef>
              <a:spcAft>
                <a:spcPct val="0"/>
              </a:spcAft>
              <a:defRPr sz="2200">
                <a:solidFill>
                  <a:schemeClr val="tx1"/>
                </a:solidFill>
                <a:latin typeface="Open Sans" panose="020B0606030504020204" pitchFamily="34" charset="0"/>
              </a:defRPr>
            </a:lvl9pPr>
          </a:lstStyle>
          <a:p>
            <a:fld id="{A25AC5A5-262D-425A-9621-7A5E028A7017}" type="slidenum">
              <a:rPr lang="en-US" altLang="en-US" sz="1200">
                <a:latin typeface="Calibri" panose="020F0502020204030204" pitchFamily="34" charset="0"/>
              </a:rPr>
              <a:pPr/>
              <a:t>10</a:t>
            </a:fld>
            <a:endParaRPr lang="en-US" altLang="en-US" sz="1200">
              <a:latin typeface="Calibri" panose="020F0502020204030204" pitchFamily="34" charset="0"/>
            </a:endParaRPr>
          </a:p>
        </p:txBody>
      </p:sp>
    </p:spTree>
    <p:extLst>
      <p:ext uri="{BB962C8B-B14F-4D97-AF65-F5344CB8AC3E}">
        <p14:creationId xmlns:p14="http://schemas.microsoft.com/office/powerpoint/2010/main" val="3281075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4238" y="631825"/>
            <a:ext cx="3032125" cy="1704975"/>
          </a:xfrm>
        </p:spPr>
      </p:sp>
      <p:sp>
        <p:nvSpPr>
          <p:cNvPr id="3" name="Notes Placeholder 2"/>
          <p:cNvSpPr>
            <a:spLocks noGrp="1"/>
          </p:cNvSpPr>
          <p:nvPr>
            <p:ph type="body" idx="1"/>
          </p:nvPr>
        </p:nvSpPr>
        <p:spPr/>
        <p:txBody>
          <a:bodyPr/>
          <a:lstStyle/>
          <a:p>
            <a:r>
              <a:rPr lang="en-US" dirty="0"/>
              <a:t>Julien</a:t>
            </a:r>
          </a:p>
        </p:txBody>
      </p:sp>
      <p:sp>
        <p:nvSpPr>
          <p:cNvPr id="4" name="Slide Number Placeholder 3"/>
          <p:cNvSpPr>
            <a:spLocks noGrp="1"/>
          </p:cNvSpPr>
          <p:nvPr>
            <p:ph type="sldNum" sz="quarter" idx="5"/>
          </p:nvPr>
        </p:nvSpPr>
        <p:spPr/>
        <p:txBody>
          <a:bodyPr/>
          <a:lstStyle/>
          <a:p>
            <a:fld id="{A3993518-965E-0340-8050-183C2055C997}" type="slidenum">
              <a:rPr lang="en-US" smtClean="0"/>
              <a:t>11</a:t>
            </a:fld>
            <a:endParaRPr lang="en-US"/>
          </a:p>
        </p:txBody>
      </p:sp>
    </p:spTree>
    <p:extLst>
      <p:ext uri="{BB962C8B-B14F-4D97-AF65-F5344CB8AC3E}">
        <p14:creationId xmlns:p14="http://schemas.microsoft.com/office/powerpoint/2010/main" val="324161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12</a:t>
            </a:fld>
            <a:endParaRPr lang="en-US" altLang="en-US"/>
          </a:p>
        </p:txBody>
      </p:sp>
    </p:spTree>
    <p:extLst>
      <p:ext uri="{BB962C8B-B14F-4D97-AF65-F5344CB8AC3E}">
        <p14:creationId xmlns:p14="http://schemas.microsoft.com/office/powerpoint/2010/main" val="1545527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13</a:t>
            </a:fld>
            <a:endParaRPr lang="en-US" altLang="en-US"/>
          </a:p>
        </p:txBody>
      </p:sp>
    </p:spTree>
    <p:extLst>
      <p:ext uri="{BB962C8B-B14F-4D97-AF65-F5344CB8AC3E}">
        <p14:creationId xmlns:p14="http://schemas.microsoft.com/office/powerpoint/2010/main" val="3950481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identity exercise that we often do with clients around our skill, Own Your Story. I’ve been surprised by how different identity points have evolved over time. These are what are most important to me today, but that will likely change. </a:t>
            </a:r>
          </a:p>
          <a:p>
            <a:endParaRPr lang="en-US" dirty="0"/>
          </a:p>
          <a:p>
            <a:r>
              <a:rPr lang="en-US" dirty="0"/>
              <a:t>The two on the left are chosen, the two on the right are not. This distinction is important because we relate differently to chosen/innate aspects of identity.</a:t>
            </a:r>
          </a:p>
          <a:p>
            <a:endParaRPr lang="en-US" dirty="0"/>
          </a:p>
          <a:p>
            <a:r>
              <a:rPr lang="en-US" dirty="0"/>
              <a:t>Parent – I didn’t grow up thinking about being a parent but now that I am one, it’s become central to how I see myself. </a:t>
            </a:r>
          </a:p>
          <a:p>
            <a:r>
              <a:rPr lang="en-US" dirty="0"/>
              <a:t>Veteran – This is another chosen identity point, and perhaps the one I feel most conflicted and guarded about. </a:t>
            </a:r>
          </a:p>
          <a:p>
            <a:endParaRPr lang="en-US" dirty="0"/>
          </a:p>
          <a:p>
            <a:r>
              <a:rPr lang="en-US" dirty="0"/>
              <a:t>White man – I’m a </a:t>
            </a:r>
            <a:r>
              <a:rPr lang="en-US" dirty="0" err="1"/>
              <a:t>cisgendered</a:t>
            </a:r>
            <a:r>
              <a:rPr lang="en-US" dirty="0"/>
              <a:t> white man living in America. This comes with a lot of privilege and based on the fact that, as a nation/society, we’re finally coming to terms with what it means to have as racialized and gendered of a history, this means that I’ve got a lot of catching up and learning to do. This reality is made all the more acute based on the fact that I have three little white girls whose education I’m responsible for. </a:t>
            </a:r>
          </a:p>
          <a:p>
            <a:endParaRPr lang="en-US" dirty="0"/>
          </a:p>
          <a:p>
            <a:r>
              <a:rPr lang="en-US" dirty="0"/>
              <a:t>Third Culture – define this, feet/heart in two places. Practical example, the conscious decision to speak French with my children and what that means in terms of my own identity and what it means to belong, even in my own family’s context. </a:t>
            </a:r>
          </a:p>
          <a:p>
            <a:endParaRPr lang="en-US" dirty="0"/>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14</a:t>
            </a:fld>
            <a:endParaRPr lang="en-US" altLang="en-US"/>
          </a:p>
        </p:txBody>
      </p:sp>
    </p:spTree>
    <p:extLst>
      <p:ext uri="{BB962C8B-B14F-4D97-AF65-F5344CB8AC3E}">
        <p14:creationId xmlns:p14="http://schemas.microsoft.com/office/powerpoint/2010/main" val="2585984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15</a:t>
            </a:fld>
            <a:endParaRPr lang="en-US" altLang="en-US"/>
          </a:p>
        </p:txBody>
      </p:sp>
    </p:spTree>
    <p:extLst>
      <p:ext uri="{BB962C8B-B14F-4D97-AF65-F5344CB8AC3E}">
        <p14:creationId xmlns:p14="http://schemas.microsoft.com/office/powerpoint/2010/main" val="3510558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Brooksie</a:t>
            </a:r>
            <a:endParaRPr lang="en-US" dirty="0"/>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16</a:t>
            </a:fld>
            <a:endParaRPr lang="en-US" altLang="en-US"/>
          </a:p>
        </p:txBody>
      </p:sp>
    </p:spTree>
    <p:extLst>
      <p:ext uri="{BB962C8B-B14F-4D97-AF65-F5344CB8AC3E}">
        <p14:creationId xmlns:p14="http://schemas.microsoft.com/office/powerpoint/2010/main" val="1434027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4238" y="631825"/>
            <a:ext cx="3032125" cy="1704975"/>
          </a:xfrm>
        </p:spPr>
      </p:sp>
      <p:sp>
        <p:nvSpPr>
          <p:cNvPr id="3" name="Notes Placeholder 2"/>
          <p:cNvSpPr>
            <a:spLocks noGrp="1"/>
          </p:cNvSpPr>
          <p:nvPr>
            <p:ph type="body" idx="1"/>
          </p:nvPr>
        </p:nvSpPr>
        <p:spPr/>
        <p:txBody>
          <a:bodyPr/>
          <a:lstStyle/>
          <a:p>
            <a:r>
              <a:rPr lang="en-US" altLang="en-US" dirty="0"/>
              <a:t>Brooksie</a:t>
            </a:r>
            <a:endParaRPr lang="en-US" dirty="0"/>
          </a:p>
        </p:txBody>
      </p:sp>
      <p:sp>
        <p:nvSpPr>
          <p:cNvPr id="4" name="Slide Number Placeholder 3"/>
          <p:cNvSpPr>
            <a:spLocks noGrp="1"/>
          </p:cNvSpPr>
          <p:nvPr>
            <p:ph type="sldNum" sz="quarter" idx="5"/>
          </p:nvPr>
        </p:nvSpPr>
        <p:spPr/>
        <p:txBody>
          <a:bodyPr/>
          <a:lstStyle/>
          <a:p>
            <a:fld id="{A3993518-965E-0340-8050-183C2055C997}" type="slidenum">
              <a:rPr lang="en-US" smtClean="0"/>
              <a:t>17</a:t>
            </a:fld>
            <a:endParaRPr lang="en-US"/>
          </a:p>
        </p:txBody>
      </p:sp>
    </p:spTree>
    <p:extLst>
      <p:ext uri="{BB962C8B-B14F-4D97-AF65-F5344CB8AC3E}">
        <p14:creationId xmlns:p14="http://schemas.microsoft.com/office/powerpoint/2010/main" val="25695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7646BEF-533A-93DB-258F-7BDF0FC61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164B085-8E8B-3E39-3034-E9806E2C86A9}"/>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dirty="0"/>
              <a:t>Brooksie</a:t>
            </a:r>
          </a:p>
        </p:txBody>
      </p:sp>
      <p:sp>
        <p:nvSpPr>
          <p:cNvPr id="56324" name="Slide Number Placeholder 3">
            <a:extLst>
              <a:ext uri="{FF2B5EF4-FFF2-40B4-BE49-F238E27FC236}">
                <a16:creationId xmlns:a16="http://schemas.microsoft.com/office/drawing/2014/main" id="{19EBAB46-CD2D-F091-110A-2158DF2866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Open Sans" panose="020B0606030504020204" pitchFamily="34" charset="0"/>
              </a:defRPr>
            </a:lvl1pPr>
            <a:lvl2pPr marL="742855" indent="-285714">
              <a:defRPr sz="2200">
                <a:solidFill>
                  <a:schemeClr val="tx1"/>
                </a:solidFill>
                <a:latin typeface="Open Sans" panose="020B0606030504020204" pitchFamily="34" charset="0"/>
              </a:defRPr>
            </a:lvl2pPr>
            <a:lvl3pPr marL="1142853" indent="-228571">
              <a:defRPr sz="2200">
                <a:solidFill>
                  <a:schemeClr val="tx1"/>
                </a:solidFill>
                <a:latin typeface="Open Sans" panose="020B0606030504020204" pitchFamily="34" charset="0"/>
              </a:defRPr>
            </a:lvl3pPr>
            <a:lvl4pPr marL="1599994" indent="-228571">
              <a:defRPr sz="2200">
                <a:solidFill>
                  <a:schemeClr val="tx1"/>
                </a:solidFill>
                <a:latin typeface="Open Sans" panose="020B0606030504020204" pitchFamily="34" charset="0"/>
              </a:defRPr>
            </a:lvl4pPr>
            <a:lvl5pPr marL="2057135" indent="-228571">
              <a:defRPr sz="2200">
                <a:solidFill>
                  <a:schemeClr val="tx1"/>
                </a:solidFill>
                <a:latin typeface="Open Sans" panose="020B0606030504020204" pitchFamily="34" charset="0"/>
              </a:defRPr>
            </a:lvl5pPr>
            <a:lvl6pPr marL="2514277" indent="-228571" defTabSz="553967" eaLnBrk="0" fontAlgn="base" hangingPunct="0">
              <a:spcBef>
                <a:spcPct val="0"/>
              </a:spcBef>
              <a:spcAft>
                <a:spcPct val="0"/>
              </a:spcAft>
              <a:defRPr sz="2200">
                <a:solidFill>
                  <a:schemeClr val="tx1"/>
                </a:solidFill>
                <a:latin typeface="Open Sans" panose="020B0606030504020204" pitchFamily="34" charset="0"/>
              </a:defRPr>
            </a:lvl6pPr>
            <a:lvl7pPr marL="2971418" indent="-228571" defTabSz="553967" eaLnBrk="0" fontAlgn="base" hangingPunct="0">
              <a:spcBef>
                <a:spcPct val="0"/>
              </a:spcBef>
              <a:spcAft>
                <a:spcPct val="0"/>
              </a:spcAft>
              <a:defRPr sz="2200">
                <a:solidFill>
                  <a:schemeClr val="tx1"/>
                </a:solidFill>
                <a:latin typeface="Open Sans" panose="020B0606030504020204" pitchFamily="34" charset="0"/>
              </a:defRPr>
            </a:lvl7pPr>
            <a:lvl8pPr marL="3428559" indent="-228571" defTabSz="553967" eaLnBrk="0" fontAlgn="base" hangingPunct="0">
              <a:spcBef>
                <a:spcPct val="0"/>
              </a:spcBef>
              <a:spcAft>
                <a:spcPct val="0"/>
              </a:spcAft>
              <a:defRPr sz="2200">
                <a:solidFill>
                  <a:schemeClr val="tx1"/>
                </a:solidFill>
                <a:latin typeface="Open Sans" panose="020B0606030504020204" pitchFamily="34" charset="0"/>
              </a:defRPr>
            </a:lvl8pPr>
            <a:lvl9pPr marL="3885700" indent="-228571" defTabSz="553967" eaLnBrk="0" fontAlgn="base" hangingPunct="0">
              <a:spcBef>
                <a:spcPct val="0"/>
              </a:spcBef>
              <a:spcAft>
                <a:spcPct val="0"/>
              </a:spcAft>
              <a:defRPr sz="2200">
                <a:solidFill>
                  <a:schemeClr val="tx1"/>
                </a:solidFill>
                <a:latin typeface="Open Sans" panose="020B0606030504020204" pitchFamily="34" charset="0"/>
              </a:defRPr>
            </a:lvl9pPr>
          </a:lstStyle>
          <a:p>
            <a:fld id="{A25AC5A5-262D-425A-9621-7A5E028A7017}" type="slidenum">
              <a:rPr lang="en-US" altLang="en-US" sz="1200">
                <a:latin typeface="Calibri" panose="020F0502020204030204" pitchFamily="34" charset="0"/>
              </a:rPr>
              <a:pPr/>
              <a:t>18</a:t>
            </a:fld>
            <a:endParaRPr lang="en-US" altLang="en-US" sz="1200">
              <a:latin typeface="Calibri" panose="020F0502020204030204" pitchFamily="34" charset="0"/>
            </a:endParaRPr>
          </a:p>
        </p:txBody>
      </p:sp>
    </p:spTree>
    <p:extLst>
      <p:ext uri="{BB962C8B-B14F-4D97-AF65-F5344CB8AC3E}">
        <p14:creationId xmlns:p14="http://schemas.microsoft.com/office/powerpoint/2010/main" val="4225460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Brooksie</a:t>
            </a:r>
            <a:endParaRPr lang="en-US" dirty="0"/>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19</a:t>
            </a:fld>
            <a:endParaRPr lang="en-US" altLang="en-US"/>
          </a:p>
        </p:txBody>
      </p:sp>
    </p:spTree>
    <p:extLst>
      <p:ext uri="{BB962C8B-B14F-4D97-AF65-F5344CB8AC3E}">
        <p14:creationId xmlns:p14="http://schemas.microsoft.com/office/powerpoint/2010/main" val="2323761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7646BEF-533A-93DB-258F-7BDF0FC61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164B085-8E8B-3E39-3034-E9806E2C86A9}"/>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sz="1100" dirty="0"/>
              <a:t>Diana</a:t>
            </a:r>
          </a:p>
          <a:p>
            <a:pPr eaLnBrk="1" hangingPunct="1">
              <a:spcBef>
                <a:spcPct val="0"/>
              </a:spcBef>
              <a:defRPr/>
            </a:pPr>
            <a:endParaRPr lang="en-US" altLang="en-US" sz="1100" dirty="0"/>
          </a:p>
          <a:p>
            <a:pPr eaLnBrk="1" hangingPunct="1">
              <a:spcBef>
                <a:spcPct val="0"/>
              </a:spcBef>
              <a:defRPr/>
            </a:pPr>
            <a:r>
              <a:rPr lang="en-US" altLang="en-US" sz="1100" dirty="0"/>
              <a:t>This is our agenda for today.  </a:t>
            </a:r>
          </a:p>
          <a:p>
            <a:pPr eaLnBrk="1" hangingPunct="1">
              <a:spcBef>
                <a:spcPct val="0"/>
              </a:spcBef>
              <a:defRPr/>
            </a:pPr>
            <a:r>
              <a:rPr lang="en-US" altLang="en-US" sz="1100" dirty="0"/>
              <a:t>I’ll do quick introductions for our speakers and will also cover some of the terms that we will use throughout the presentation.</a:t>
            </a:r>
          </a:p>
          <a:p>
            <a:pPr eaLnBrk="1" hangingPunct="1">
              <a:spcBef>
                <a:spcPct val="0"/>
              </a:spcBef>
              <a:defRPr/>
            </a:pPr>
            <a:endParaRPr lang="en-US" altLang="en-US" sz="1100" dirty="0"/>
          </a:p>
          <a:p>
            <a:pPr eaLnBrk="1" hangingPunct="1">
              <a:spcBef>
                <a:spcPct val="0"/>
              </a:spcBef>
              <a:defRPr/>
            </a:pPr>
            <a:r>
              <a:rPr lang="en-US" altLang="en-US" sz="1100" dirty="0"/>
              <a:t>I will then turn it over to our speakers to tell us a bit more about themselves and share their stories, and the role they play as individuals in driving diversity.</a:t>
            </a:r>
          </a:p>
          <a:p>
            <a:pPr marL="171428" indent="-171428" eaLnBrk="1" hangingPunct="1">
              <a:spcBef>
                <a:spcPct val="0"/>
              </a:spcBef>
              <a:buFontTx/>
              <a:buChar char="-"/>
              <a:defRPr/>
            </a:pPr>
            <a:r>
              <a:rPr lang="en-US" altLang="en-US" sz="1100" dirty="0"/>
              <a:t>And the need for everyone to play a role – from the individual, to companies, to leaders, to allies.</a:t>
            </a:r>
          </a:p>
          <a:p>
            <a:pPr marL="171428" indent="-171428" eaLnBrk="1" hangingPunct="1">
              <a:spcBef>
                <a:spcPct val="0"/>
              </a:spcBef>
              <a:buFontTx/>
              <a:buChar char="-"/>
              <a:defRPr/>
            </a:pPr>
            <a:r>
              <a:rPr lang="en-US" altLang="en-US" sz="1100" dirty="0"/>
              <a:t>And we will end with Q&amp;A</a:t>
            </a:r>
          </a:p>
          <a:p>
            <a:pPr eaLnBrk="1" hangingPunct="1">
              <a:spcBef>
                <a:spcPct val="0"/>
              </a:spcBef>
              <a:defRPr/>
            </a:pPr>
            <a:endParaRPr lang="en-US" altLang="en-US" sz="1100" dirty="0"/>
          </a:p>
        </p:txBody>
      </p:sp>
      <p:sp>
        <p:nvSpPr>
          <p:cNvPr id="56324" name="Slide Number Placeholder 3">
            <a:extLst>
              <a:ext uri="{FF2B5EF4-FFF2-40B4-BE49-F238E27FC236}">
                <a16:creationId xmlns:a16="http://schemas.microsoft.com/office/drawing/2014/main" id="{19EBAB46-CD2D-F091-110A-2158DF2866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Open Sans" panose="020B0606030504020204" pitchFamily="34" charset="0"/>
              </a:defRPr>
            </a:lvl1pPr>
            <a:lvl2pPr marL="742855" indent="-285714">
              <a:defRPr sz="2200">
                <a:solidFill>
                  <a:schemeClr val="tx1"/>
                </a:solidFill>
                <a:latin typeface="Open Sans" panose="020B0606030504020204" pitchFamily="34" charset="0"/>
              </a:defRPr>
            </a:lvl2pPr>
            <a:lvl3pPr marL="1142853" indent="-228571">
              <a:defRPr sz="2200">
                <a:solidFill>
                  <a:schemeClr val="tx1"/>
                </a:solidFill>
                <a:latin typeface="Open Sans" panose="020B0606030504020204" pitchFamily="34" charset="0"/>
              </a:defRPr>
            </a:lvl3pPr>
            <a:lvl4pPr marL="1599994" indent="-228571">
              <a:defRPr sz="2200">
                <a:solidFill>
                  <a:schemeClr val="tx1"/>
                </a:solidFill>
                <a:latin typeface="Open Sans" panose="020B0606030504020204" pitchFamily="34" charset="0"/>
              </a:defRPr>
            </a:lvl4pPr>
            <a:lvl5pPr marL="2057135" indent="-228571">
              <a:defRPr sz="2200">
                <a:solidFill>
                  <a:schemeClr val="tx1"/>
                </a:solidFill>
                <a:latin typeface="Open Sans" panose="020B0606030504020204" pitchFamily="34" charset="0"/>
              </a:defRPr>
            </a:lvl5pPr>
            <a:lvl6pPr marL="2514277" indent="-228571" defTabSz="553967" eaLnBrk="0" fontAlgn="base" hangingPunct="0">
              <a:spcBef>
                <a:spcPct val="0"/>
              </a:spcBef>
              <a:spcAft>
                <a:spcPct val="0"/>
              </a:spcAft>
              <a:defRPr sz="2200">
                <a:solidFill>
                  <a:schemeClr val="tx1"/>
                </a:solidFill>
                <a:latin typeface="Open Sans" panose="020B0606030504020204" pitchFamily="34" charset="0"/>
              </a:defRPr>
            </a:lvl6pPr>
            <a:lvl7pPr marL="2971418" indent="-228571" defTabSz="553967" eaLnBrk="0" fontAlgn="base" hangingPunct="0">
              <a:spcBef>
                <a:spcPct val="0"/>
              </a:spcBef>
              <a:spcAft>
                <a:spcPct val="0"/>
              </a:spcAft>
              <a:defRPr sz="2200">
                <a:solidFill>
                  <a:schemeClr val="tx1"/>
                </a:solidFill>
                <a:latin typeface="Open Sans" panose="020B0606030504020204" pitchFamily="34" charset="0"/>
              </a:defRPr>
            </a:lvl7pPr>
            <a:lvl8pPr marL="3428559" indent="-228571" defTabSz="553967" eaLnBrk="0" fontAlgn="base" hangingPunct="0">
              <a:spcBef>
                <a:spcPct val="0"/>
              </a:spcBef>
              <a:spcAft>
                <a:spcPct val="0"/>
              </a:spcAft>
              <a:defRPr sz="2200">
                <a:solidFill>
                  <a:schemeClr val="tx1"/>
                </a:solidFill>
                <a:latin typeface="Open Sans" panose="020B0606030504020204" pitchFamily="34" charset="0"/>
              </a:defRPr>
            </a:lvl8pPr>
            <a:lvl9pPr marL="3885700" indent="-228571" defTabSz="553967" eaLnBrk="0" fontAlgn="base" hangingPunct="0">
              <a:spcBef>
                <a:spcPct val="0"/>
              </a:spcBef>
              <a:spcAft>
                <a:spcPct val="0"/>
              </a:spcAft>
              <a:defRPr sz="2200">
                <a:solidFill>
                  <a:schemeClr val="tx1"/>
                </a:solidFill>
                <a:latin typeface="Open Sans" panose="020B0606030504020204" pitchFamily="34" charset="0"/>
              </a:defRPr>
            </a:lvl9pPr>
          </a:lstStyle>
          <a:p>
            <a:fld id="{A25AC5A5-262D-425A-9621-7A5E028A7017}" type="slidenum">
              <a:rPr lang="en-US" altLang="en-US" sz="1200">
                <a:latin typeface="Calibri" panose="020F0502020204030204" pitchFamily="34" charset="0"/>
              </a:rPr>
              <a:pPr/>
              <a:t>2</a:t>
            </a:fld>
            <a:endParaRPr lang="en-US" altLang="en-US" sz="12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Gwen</a:t>
            </a:r>
            <a:endParaRPr lang="en-US" dirty="0"/>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20</a:t>
            </a:fld>
            <a:endParaRPr lang="en-US" altLang="en-US"/>
          </a:p>
        </p:txBody>
      </p:sp>
    </p:spTree>
    <p:extLst>
      <p:ext uri="{BB962C8B-B14F-4D97-AF65-F5344CB8AC3E}">
        <p14:creationId xmlns:p14="http://schemas.microsoft.com/office/powerpoint/2010/main" val="3599732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buFont typeface="Wingdings" panose="05000000000000000000" pitchFamily="2" charset="2"/>
              <a:buNone/>
            </a:pPr>
            <a:r>
              <a:rPr lang="en-US" altLang="en-US" dirty="0"/>
              <a:t>Brooksie</a:t>
            </a:r>
          </a:p>
          <a:p>
            <a:pPr marL="171450" indent="-171450">
              <a:lnSpc>
                <a:spcPct val="100000"/>
              </a:lnSpc>
              <a:buFont typeface="Arial" panose="020B0604020202020204" pitchFamily="34" charset="0"/>
              <a:buChar char="•"/>
            </a:pPr>
            <a:r>
              <a:rPr lang="en-US" altLang="en-US" dirty="0"/>
              <a:t>Create accountability at individual and company levels</a:t>
            </a:r>
          </a:p>
          <a:p>
            <a:pPr>
              <a:lnSpc>
                <a:spcPct val="100000"/>
              </a:lnSpc>
              <a:buFont typeface="Wingdings" panose="05000000000000000000" pitchFamily="2" charset="2"/>
              <a:buChar char="§"/>
            </a:pPr>
            <a:r>
              <a:rPr lang="en-US" sz="1200" dirty="0">
                <a:latin typeface="Calibri" panose="020F0502020204030204" pitchFamily="34" charset="0"/>
                <a:cs typeface="Calibri" panose="020F0502020204030204" pitchFamily="34" charset="0"/>
              </a:rPr>
              <a:t> By developing equity goals for individuals and including them in annual performance evaluations equitable practices are operationalized within an organization</a:t>
            </a:r>
          </a:p>
          <a:p>
            <a:pPr>
              <a:lnSpc>
                <a:spcPct val="100000"/>
              </a:lnSpc>
              <a:buFont typeface="Wingdings" panose="05000000000000000000" pitchFamily="2" charset="2"/>
              <a:buChar char="§"/>
            </a:pPr>
            <a:r>
              <a:rPr lang="en-US" sz="1200" dirty="0">
                <a:latin typeface="Calibri" panose="020F0502020204030204" pitchFamily="34" charset="0"/>
                <a:cs typeface="Calibri" panose="020F0502020204030204" pitchFamily="34" charset="0"/>
              </a:rPr>
              <a:t>  Incorporating equity into day-to-day work efforts becomes central to the work culture</a:t>
            </a:r>
          </a:p>
          <a:p>
            <a:pPr>
              <a:lnSpc>
                <a:spcPct val="100000"/>
              </a:lnSpc>
              <a:buFont typeface="Wingdings" panose="05000000000000000000" pitchFamily="2" charset="2"/>
              <a:buChar char="§"/>
            </a:pPr>
            <a:r>
              <a:rPr lang="en-US" sz="1200" dirty="0">
                <a:latin typeface="Calibri" panose="020F0502020204030204" pitchFamily="34" charset="0"/>
                <a:cs typeface="Calibri" panose="020F0502020204030204" pitchFamily="34" charset="0"/>
              </a:rPr>
              <a:t>  Employees, especially those in supervisory roles, are held accountable for implementing equitable best practices and setting expectations for staff they do the same</a:t>
            </a:r>
          </a:p>
          <a:p>
            <a:pPr>
              <a:lnSpc>
                <a:spcPct val="100000"/>
              </a:lnSpc>
              <a:buFont typeface="Wingdings" panose="05000000000000000000" pitchFamily="2" charset="2"/>
              <a:buChar char="§"/>
            </a:pPr>
            <a:r>
              <a:rPr lang="en-US" sz="1200" dirty="0">
                <a:latin typeface="Calibri" panose="020F0502020204030204" pitchFamily="34" charset="0"/>
                <a:cs typeface="Calibri" panose="020F0502020204030204" pitchFamily="34" charset="0"/>
              </a:rPr>
              <a:t>  Performance incentive payments and raises can be based on successful accomplishment of equity goals</a:t>
            </a:r>
          </a:p>
          <a:p>
            <a:pPr>
              <a:lnSpc>
                <a:spcPct val="100000"/>
              </a:lnSpc>
              <a:buFont typeface="Wingdings" panose="05000000000000000000" pitchFamily="2" charset="2"/>
              <a:buChar char="§"/>
            </a:pPr>
            <a:endParaRPr lang="en-US" sz="1200" dirty="0">
              <a:latin typeface="Calibri" panose="020F0502020204030204" pitchFamily="34" charset="0"/>
              <a:cs typeface="Calibri" panose="020F0502020204030204" pitchFamily="34" charset="0"/>
            </a:endParaRPr>
          </a:p>
          <a:p>
            <a:pPr>
              <a:lnSpc>
                <a:spcPct val="100000"/>
              </a:lnSpc>
              <a:buFont typeface="Wingdings" panose="05000000000000000000" pitchFamily="2" charset="2"/>
              <a:buChar char="§"/>
            </a:pPr>
            <a:r>
              <a:rPr lang="en-US" sz="1200" dirty="0">
                <a:latin typeface="Calibri" panose="020F0502020204030204" pitchFamily="34" charset="0"/>
                <a:cs typeface="Calibri" panose="020F0502020204030204" pitchFamily="34" charset="0"/>
              </a:rPr>
              <a:t>Jacobs: senior leadership have compensation tied to inclusion and diversity goal/priority, must have 2 diverse mentors; </a:t>
            </a:r>
          </a:p>
          <a:p>
            <a:pPr>
              <a:lnSpc>
                <a:spcPct val="100000"/>
              </a:lnSpc>
              <a:buFont typeface="Wingdings" panose="05000000000000000000" pitchFamily="2" charset="2"/>
              <a:buChar char="§"/>
            </a:pPr>
            <a:r>
              <a:rPr lang="en-US" sz="1200" dirty="0">
                <a:latin typeface="Calibri" panose="020F0502020204030204" pitchFamily="34" charset="0"/>
                <a:cs typeface="Calibri" panose="020F0502020204030204" pitchFamily="34" charset="0"/>
              </a:rPr>
              <a:t>40-40-20</a:t>
            </a:r>
          </a:p>
          <a:p>
            <a:pPr>
              <a:lnSpc>
                <a:spcPct val="100000"/>
              </a:lnSpc>
              <a:buFont typeface="Wingdings" panose="05000000000000000000" pitchFamily="2" charset="2"/>
              <a:buChar char="§"/>
            </a:pPr>
            <a:r>
              <a:rPr lang="en-US" sz="1200" dirty="0">
                <a:latin typeface="Calibri" panose="020F0502020204030204" pitchFamily="34" charset="0"/>
                <a:cs typeface="Calibri" panose="020F0502020204030204" pitchFamily="34" charset="0"/>
              </a:rPr>
              <a:t>2020 distributed an Action Plan for Advancing Justice and Equality, dashboard created to track our progress towards those goals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21</a:t>
            </a:fld>
            <a:endParaRPr lang="en-US" altLang="en-US"/>
          </a:p>
        </p:txBody>
      </p:sp>
    </p:spTree>
    <p:extLst>
      <p:ext uri="{BB962C8B-B14F-4D97-AF65-F5344CB8AC3E}">
        <p14:creationId xmlns:p14="http://schemas.microsoft.com/office/powerpoint/2010/main" val="1475792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altLang="en-US" dirty="0"/>
              <a:t>Gwen</a:t>
            </a:r>
          </a:p>
          <a:p>
            <a:pPr>
              <a:buFont typeface="Wingdings" panose="05000000000000000000" pitchFamily="2" charset="2"/>
              <a:buChar char="§"/>
            </a:pPr>
            <a:r>
              <a:rPr lang="en-US" sz="1200" b="0" dirty="0">
                <a:latin typeface="Calibri" panose="020F0502020204030204" pitchFamily="34" charset="0"/>
                <a:cs typeface="Calibri" panose="020F0502020204030204" pitchFamily="34" charset="0"/>
              </a:rPr>
              <a:t>An Equity audit collects data that informs the process of removing programmatic barriers that impede access to resources, and opportunities</a:t>
            </a:r>
          </a:p>
          <a:p>
            <a:pPr>
              <a:buFont typeface="Wingdings" panose="05000000000000000000" pitchFamily="2" charset="2"/>
              <a:buChar char="§"/>
            </a:pPr>
            <a:r>
              <a:rPr lang="en-US" sz="1200" b="0" dirty="0">
                <a:latin typeface="Calibri" panose="020F0502020204030204" pitchFamily="34" charset="0"/>
                <a:cs typeface="Calibri" panose="020F0502020204030204" pitchFamily="34" charset="0"/>
              </a:rPr>
              <a:t>By conducting an equity audit an organization will have a critical leadership tool to support data driven decision making</a:t>
            </a:r>
          </a:p>
          <a:p>
            <a:pPr>
              <a:buFont typeface="Wingdings" panose="05000000000000000000" pitchFamily="2" charset="2"/>
              <a:buChar char="§"/>
            </a:pPr>
            <a:r>
              <a:rPr lang="en-US" sz="1200" b="0" dirty="0">
                <a:latin typeface="Calibri" panose="020F0502020204030204" pitchFamily="34" charset="0"/>
                <a:cs typeface="Calibri" panose="020F0502020204030204" pitchFamily="34" charset="0"/>
              </a:rPr>
              <a:t>The audit will assess rates of hiring and promotions and identify blind spots and biases in organizational policies and practices and leadership.</a:t>
            </a:r>
          </a:p>
          <a:p>
            <a:pPr>
              <a:buFont typeface="Wingdings" panose="05000000000000000000" pitchFamily="2" charset="2"/>
              <a:buChar char="§"/>
            </a:pPr>
            <a:endParaRPr lang="en-US" sz="1200" b="0" dirty="0">
              <a:latin typeface="Calibri" panose="020F0502020204030204" pitchFamily="34" charset="0"/>
              <a:cs typeface="Calibri" panose="020F0502020204030204" pitchFamily="34" charset="0"/>
            </a:endParaRPr>
          </a:p>
          <a:p>
            <a:pPr>
              <a:buFont typeface="Wingdings" panose="05000000000000000000" pitchFamily="2" charset="2"/>
              <a:buChar char="§"/>
            </a:pPr>
            <a:r>
              <a:rPr lang="en-US" sz="1200" b="0" dirty="0">
                <a:latin typeface="Calibri" panose="020F0502020204030204" pitchFamily="34" charset="0"/>
                <a:cs typeface="Calibri" panose="020F0502020204030204" pitchFamily="34" charset="0"/>
              </a:rPr>
              <a:t>Blind spots: review requisitions for gender neutral language and language that may deter working parents with gaps in employment from applying, are interview panels diverse?</a:t>
            </a:r>
          </a:p>
          <a:p>
            <a:pPr>
              <a:buFont typeface="Wingdings" panose="05000000000000000000" pitchFamily="2" charset="2"/>
              <a:buNone/>
            </a:pPr>
            <a:endParaRPr lang="en-US" sz="1200" b="0" dirty="0">
              <a:latin typeface="Calibri" panose="020F0502020204030204" pitchFamily="34"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22</a:t>
            </a:fld>
            <a:endParaRPr lang="en-US" altLang="en-US"/>
          </a:p>
        </p:txBody>
      </p:sp>
    </p:spTree>
    <p:extLst>
      <p:ext uri="{BB962C8B-B14F-4D97-AF65-F5344CB8AC3E}">
        <p14:creationId xmlns:p14="http://schemas.microsoft.com/office/powerpoint/2010/main" val="2974988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altLang="en-US" dirty="0"/>
              <a:t>Brooksie</a:t>
            </a:r>
          </a:p>
          <a:p>
            <a:pPr>
              <a:buFont typeface="Wingdings" panose="05000000000000000000" pitchFamily="2" charset="2"/>
              <a:buChar char="§"/>
            </a:pPr>
            <a:r>
              <a:rPr lang="en-US" dirty="0">
                <a:latin typeface="Calibri" panose="020F0502020204030204" pitchFamily="34" charset="0"/>
                <a:cs typeface="Calibri" panose="020F0502020204030204" pitchFamily="34" charset="0"/>
              </a:rPr>
              <a:t>Pay Equity is at the heart of equitable practices. Organizations, to stay competitive, should pay competitive salaries (aligned with the current market) and establish internal pay equity.</a:t>
            </a:r>
          </a:p>
          <a:p>
            <a:pPr>
              <a:buFont typeface="Wingdings" panose="05000000000000000000" pitchFamily="2" charset="2"/>
              <a:buChar char="§"/>
            </a:pPr>
            <a:r>
              <a:rPr lang="en-US" dirty="0">
                <a:latin typeface="Calibri" panose="020F0502020204030204" pitchFamily="34" charset="0"/>
                <a:cs typeface="Calibri" panose="020F0502020204030204" pitchFamily="34" charset="0"/>
              </a:rPr>
              <a:t>Pay grade structures should be transparent with easily understood essential knowledge and experience to support payment.</a:t>
            </a:r>
          </a:p>
          <a:p>
            <a:pPr>
              <a:buFont typeface="Wingdings" panose="05000000000000000000" pitchFamily="2" charset="2"/>
              <a:buChar char="§"/>
            </a:pPr>
            <a:r>
              <a:rPr lang="en-US" dirty="0">
                <a:latin typeface="Calibri" panose="020F0502020204030204" pitchFamily="34" charset="0"/>
                <a:cs typeface="Calibri" panose="020F0502020204030204" pitchFamily="34" charset="0"/>
              </a:rPr>
              <a:t>Regular market salary data source study should be considered to keep competitive and attract top talent.</a:t>
            </a:r>
          </a:p>
          <a:p>
            <a:pPr>
              <a:buFont typeface="Wingdings" panose="05000000000000000000" pitchFamily="2" charset="2"/>
              <a:buChar char="§"/>
            </a:pPr>
            <a:r>
              <a:rPr lang="en-US" dirty="0">
                <a:latin typeface="Calibri" panose="020F0502020204030204" pitchFamily="34" charset="0"/>
                <a:cs typeface="Calibri" panose="020F0502020204030204" pitchFamily="34" charset="0"/>
              </a:rPr>
              <a:t>An external pay audit can always be conducted, focused racial and gender equity corrections can be focused to ensure the work is on the right track.</a:t>
            </a:r>
          </a:p>
          <a:p>
            <a:pPr>
              <a:buFont typeface="Wingdings" panose="05000000000000000000" pitchFamily="2" charset="2"/>
              <a:buChar char="§"/>
            </a:pPr>
            <a:endParaRPr lang="en-US" sz="1200" b="0" dirty="0">
              <a:latin typeface="Calibri" panose="020F0502020204030204" pitchFamily="34" charset="0"/>
              <a:cs typeface="Calibri" panose="020F0502020204030204" pitchFamily="34" charset="0"/>
            </a:endParaRPr>
          </a:p>
          <a:p>
            <a:pPr>
              <a:buFont typeface="Wingdings" panose="05000000000000000000" pitchFamily="2" charset="2"/>
              <a:buNone/>
            </a:pPr>
            <a:r>
              <a:rPr lang="en-US" sz="1200" b="0" dirty="0">
                <a:latin typeface="Calibri" panose="020F0502020204030204" pitchFamily="34" charset="0"/>
                <a:cs typeface="Calibri" panose="020F0502020204030204" pitchFamily="34" charset="0"/>
              </a:rPr>
              <a:t>And now I’ll hand it off to Diana</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23</a:t>
            </a:fld>
            <a:endParaRPr lang="en-US" altLang="en-US"/>
          </a:p>
        </p:txBody>
      </p:sp>
    </p:spTree>
    <p:extLst>
      <p:ext uri="{BB962C8B-B14F-4D97-AF65-F5344CB8AC3E}">
        <p14:creationId xmlns:p14="http://schemas.microsoft.com/office/powerpoint/2010/main" val="3906054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7646BEF-533A-93DB-258F-7BDF0FC61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164B085-8E8B-3E39-3034-E9806E2C86A9}"/>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dirty="0"/>
              <a:t>Brooksie to transition to Diana</a:t>
            </a:r>
          </a:p>
        </p:txBody>
      </p:sp>
      <p:sp>
        <p:nvSpPr>
          <p:cNvPr id="56324" name="Slide Number Placeholder 3">
            <a:extLst>
              <a:ext uri="{FF2B5EF4-FFF2-40B4-BE49-F238E27FC236}">
                <a16:creationId xmlns:a16="http://schemas.microsoft.com/office/drawing/2014/main" id="{19EBAB46-CD2D-F091-110A-2158DF2866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Open Sans" panose="020B0606030504020204" pitchFamily="34" charset="0"/>
              </a:defRPr>
            </a:lvl1pPr>
            <a:lvl2pPr marL="742855" indent="-285714">
              <a:defRPr sz="2200">
                <a:solidFill>
                  <a:schemeClr val="tx1"/>
                </a:solidFill>
                <a:latin typeface="Open Sans" panose="020B0606030504020204" pitchFamily="34" charset="0"/>
              </a:defRPr>
            </a:lvl2pPr>
            <a:lvl3pPr marL="1142853" indent="-228571">
              <a:defRPr sz="2200">
                <a:solidFill>
                  <a:schemeClr val="tx1"/>
                </a:solidFill>
                <a:latin typeface="Open Sans" panose="020B0606030504020204" pitchFamily="34" charset="0"/>
              </a:defRPr>
            </a:lvl3pPr>
            <a:lvl4pPr marL="1599994" indent="-228571">
              <a:defRPr sz="2200">
                <a:solidFill>
                  <a:schemeClr val="tx1"/>
                </a:solidFill>
                <a:latin typeface="Open Sans" panose="020B0606030504020204" pitchFamily="34" charset="0"/>
              </a:defRPr>
            </a:lvl4pPr>
            <a:lvl5pPr marL="2057135" indent="-228571">
              <a:defRPr sz="2200">
                <a:solidFill>
                  <a:schemeClr val="tx1"/>
                </a:solidFill>
                <a:latin typeface="Open Sans" panose="020B0606030504020204" pitchFamily="34" charset="0"/>
              </a:defRPr>
            </a:lvl5pPr>
            <a:lvl6pPr marL="2514277" indent="-228571" defTabSz="553967" eaLnBrk="0" fontAlgn="base" hangingPunct="0">
              <a:spcBef>
                <a:spcPct val="0"/>
              </a:spcBef>
              <a:spcAft>
                <a:spcPct val="0"/>
              </a:spcAft>
              <a:defRPr sz="2200">
                <a:solidFill>
                  <a:schemeClr val="tx1"/>
                </a:solidFill>
                <a:latin typeface="Open Sans" panose="020B0606030504020204" pitchFamily="34" charset="0"/>
              </a:defRPr>
            </a:lvl6pPr>
            <a:lvl7pPr marL="2971418" indent="-228571" defTabSz="553967" eaLnBrk="0" fontAlgn="base" hangingPunct="0">
              <a:spcBef>
                <a:spcPct val="0"/>
              </a:spcBef>
              <a:spcAft>
                <a:spcPct val="0"/>
              </a:spcAft>
              <a:defRPr sz="2200">
                <a:solidFill>
                  <a:schemeClr val="tx1"/>
                </a:solidFill>
                <a:latin typeface="Open Sans" panose="020B0606030504020204" pitchFamily="34" charset="0"/>
              </a:defRPr>
            </a:lvl7pPr>
            <a:lvl8pPr marL="3428559" indent="-228571" defTabSz="553967" eaLnBrk="0" fontAlgn="base" hangingPunct="0">
              <a:spcBef>
                <a:spcPct val="0"/>
              </a:spcBef>
              <a:spcAft>
                <a:spcPct val="0"/>
              </a:spcAft>
              <a:defRPr sz="2200">
                <a:solidFill>
                  <a:schemeClr val="tx1"/>
                </a:solidFill>
                <a:latin typeface="Open Sans" panose="020B0606030504020204" pitchFamily="34" charset="0"/>
              </a:defRPr>
            </a:lvl8pPr>
            <a:lvl9pPr marL="3885700" indent="-228571" defTabSz="553967" eaLnBrk="0" fontAlgn="base" hangingPunct="0">
              <a:spcBef>
                <a:spcPct val="0"/>
              </a:spcBef>
              <a:spcAft>
                <a:spcPct val="0"/>
              </a:spcAft>
              <a:defRPr sz="2200">
                <a:solidFill>
                  <a:schemeClr val="tx1"/>
                </a:solidFill>
                <a:latin typeface="Open Sans" panose="020B0606030504020204" pitchFamily="34" charset="0"/>
              </a:defRPr>
            </a:lvl9pPr>
          </a:lstStyle>
          <a:p>
            <a:fld id="{A25AC5A5-262D-425A-9621-7A5E028A7017}" type="slidenum">
              <a:rPr lang="en-US" altLang="en-US" sz="1200">
                <a:latin typeface="Calibri" panose="020F0502020204030204" pitchFamily="34" charset="0"/>
              </a:rPr>
              <a:pPr/>
              <a:t>24</a:t>
            </a:fld>
            <a:endParaRPr lang="en-US" altLang="en-US" sz="1200">
              <a:latin typeface="Calibri" panose="020F0502020204030204" pitchFamily="34" charset="0"/>
            </a:endParaRPr>
          </a:p>
        </p:txBody>
      </p:sp>
    </p:spTree>
    <p:extLst>
      <p:ext uri="{BB962C8B-B14F-4D97-AF65-F5344CB8AC3E}">
        <p14:creationId xmlns:p14="http://schemas.microsoft.com/office/powerpoint/2010/main" val="1518243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Diana</a:t>
            </a:r>
          </a:p>
          <a:p>
            <a:endParaRPr lang="en-US" dirty="0"/>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25</a:t>
            </a:fld>
            <a:endParaRPr lang="en-US" altLang="en-US"/>
          </a:p>
        </p:txBody>
      </p:sp>
    </p:spTree>
    <p:extLst>
      <p:ext uri="{BB962C8B-B14F-4D97-AF65-F5344CB8AC3E}">
        <p14:creationId xmlns:p14="http://schemas.microsoft.com/office/powerpoint/2010/main" val="176423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Diana</a:t>
            </a:r>
          </a:p>
          <a:p>
            <a:endParaRPr lang="en-US" dirty="0"/>
          </a:p>
          <a:p>
            <a:pPr defTabSz="874075">
              <a:defRPr/>
            </a:pPr>
            <a:r>
              <a:rPr lang="en-US" sz="1100" b="1" i="1" dirty="0">
                <a:solidFill>
                  <a:schemeClr val="accent1"/>
                </a:solidFill>
              </a:rPr>
              <a:t>Pre-Awareness</a:t>
            </a:r>
            <a:r>
              <a:rPr lang="en-US" sz="1100" i="1" dirty="0"/>
              <a:t>:</a:t>
            </a:r>
            <a:r>
              <a:rPr lang="en-US" sz="1100" dirty="0"/>
              <a:t> I am not yet aware of inclusion and diversity’s significance for my influence as a leader. </a:t>
            </a:r>
          </a:p>
          <a:p>
            <a:pPr defTabSz="874075">
              <a:defRPr/>
            </a:pPr>
            <a:r>
              <a:rPr lang="en-US" sz="1100" b="1" i="1" dirty="0">
                <a:solidFill>
                  <a:schemeClr val="accent1"/>
                </a:solidFill>
              </a:rPr>
              <a:t>Interest &amp; Necessity</a:t>
            </a:r>
            <a:r>
              <a:rPr lang="en-US" sz="1100" i="1" dirty="0"/>
              <a:t>:</a:t>
            </a:r>
            <a:r>
              <a:rPr lang="en-US" sz="1100" dirty="0"/>
              <a:t> I am motivated to learn and am beginning to see the value and need (both business case &amp; to my personal brand) for inclusion as it relates to my colleagues and other stakeholders. </a:t>
            </a:r>
            <a:endParaRPr lang="en-US" sz="1100" b="1" dirty="0">
              <a:solidFill>
                <a:schemeClr val="tx2"/>
              </a:solidFill>
            </a:endParaRPr>
          </a:p>
          <a:p>
            <a:pPr defTabSz="874075">
              <a:defRPr/>
            </a:pPr>
            <a:r>
              <a:rPr lang="en-US" sz="1100" b="1" i="1" dirty="0">
                <a:solidFill>
                  <a:schemeClr val="accent1"/>
                </a:solidFill>
              </a:rPr>
              <a:t>Careful Practice</a:t>
            </a:r>
            <a:r>
              <a:rPr lang="en-US" sz="1100" i="1" dirty="0"/>
              <a:t>:</a:t>
            </a:r>
            <a:r>
              <a:rPr lang="en-US" sz="1100" dirty="0"/>
              <a:t> I experiment cautiously, with a mix of awkwardness and confidence in my skills, humbly learning to contribute inclusively across the many aspects of identity. </a:t>
            </a:r>
            <a:endParaRPr lang="en-US" sz="1100" b="1" dirty="0">
              <a:solidFill>
                <a:schemeClr val="tx2"/>
              </a:solidFill>
            </a:endParaRPr>
          </a:p>
          <a:p>
            <a:pPr defTabSz="874075">
              <a:defRPr/>
            </a:pPr>
            <a:r>
              <a:rPr lang="en-US" sz="1100" b="1" i="1" dirty="0">
                <a:solidFill>
                  <a:schemeClr val="accent1"/>
                </a:solidFill>
              </a:rPr>
              <a:t>Activated</a:t>
            </a:r>
            <a:r>
              <a:rPr lang="en-US" sz="1100" i="1" dirty="0"/>
              <a:t>:</a:t>
            </a:r>
            <a:r>
              <a:rPr lang="en-US" sz="1100" dirty="0"/>
              <a:t> I am hungry for change and growing in confidence with the way I engage with inclusion and diversity at work. I effectively recognize opportunities for greater inclusion, build belonging with my team and peers, and problem-solve with sensitivity to multiple aspects of identity. </a:t>
            </a:r>
            <a:endParaRPr lang="en-US" sz="1100" b="1" dirty="0">
              <a:solidFill>
                <a:schemeClr val="tx2"/>
              </a:solidFill>
            </a:endParaRPr>
          </a:p>
          <a:p>
            <a:pPr defTabSz="874075">
              <a:defRPr/>
            </a:pPr>
            <a:r>
              <a:rPr lang="en-US" sz="1100" b="1" i="1" dirty="0">
                <a:solidFill>
                  <a:schemeClr val="accent1"/>
                </a:solidFill>
              </a:rPr>
              <a:t>Influencing</a:t>
            </a:r>
            <a:r>
              <a:rPr lang="en-US" sz="1100" i="1" dirty="0"/>
              <a:t>:</a:t>
            </a:r>
            <a:r>
              <a:rPr lang="en-US" sz="1100" dirty="0"/>
              <a:t> I am seen as a valuable resource in making our culture more inclusive. I am aware of my limits, and honor others’ experience by seeking their contribution and learning from them. I am seen as an accountable ally, a colleague with humility, and a leader with a clear point of view who is committed to systemic change. </a:t>
            </a:r>
            <a:endParaRPr lang="en-US" sz="1100" b="1" dirty="0">
              <a:solidFill>
                <a:schemeClr val="tx2"/>
              </a:solidFill>
            </a:endParaRPr>
          </a:p>
          <a:p>
            <a:pPr defTabSz="874075">
              <a:defRPr/>
            </a:pPr>
            <a:endParaRPr lang="en-US" sz="1100" b="1"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26</a:t>
            </a:fld>
            <a:endParaRPr lang="en-US" altLang="en-US"/>
          </a:p>
        </p:txBody>
      </p:sp>
    </p:spTree>
    <p:extLst>
      <p:ext uri="{BB962C8B-B14F-4D97-AF65-F5344CB8AC3E}">
        <p14:creationId xmlns:p14="http://schemas.microsoft.com/office/powerpoint/2010/main" val="589163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7646BEF-533A-93DB-258F-7BDF0FC61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164B085-8E8B-3E39-3034-E9806E2C86A9}"/>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dirty="0"/>
              <a:t>Lynne to transition to Julien</a:t>
            </a:r>
          </a:p>
        </p:txBody>
      </p:sp>
      <p:sp>
        <p:nvSpPr>
          <p:cNvPr id="56324" name="Slide Number Placeholder 3">
            <a:extLst>
              <a:ext uri="{FF2B5EF4-FFF2-40B4-BE49-F238E27FC236}">
                <a16:creationId xmlns:a16="http://schemas.microsoft.com/office/drawing/2014/main" id="{19EBAB46-CD2D-F091-110A-2158DF2866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Open Sans" panose="020B0606030504020204" pitchFamily="34" charset="0"/>
              </a:defRPr>
            </a:lvl1pPr>
            <a:lvl2pPr marL="742855" indent="-285714">
              <a:defRPr sz="2200">
                <a:solidFill>
                  <a:schemeClr val="tx1"/>
                </a:solidFill>
                <a:latin typeface="Open Sans" panose="020B0606030504020204" pitchFamily="34" charset="0"/>
              </a:defRPr>
            </a:lvl2pPr>
            <a:lvl3pPr marL="1142853" indent="-228571">
              <a:defRPr sz="2200">
                <a:solidFill>
                  <a:schemeClr val="tx1"/>
                </a:solidFill>
                <a:latin typeface="Open Sans" panose="020B0606030504020204" pitchFamily="34" charset="0"/>
              </a:defRPr>
            </a:lvl3pPr>
            <a:lvl4pPr marL="1599994" indent="-228571">
              <a:defRPr sz="2200">
                <a:solidFill>
                  <a:schemeClr val="tx1"/>
                </a:solidFill>
                <a:latin typeface="Open Sans" panose="020B0606030504020204" pitchFamily="34" charset="0"/>
              </a:defRPr>
            </a:lvl4pPr>
            <a:lvl5pPr marL="2057135" indent="-228571">
              <a:defRPr sz="2200">
                <a:solidFill>
                  <a:schemeClr val="tx1"/>
                </a:solidFill>
                <a:latin typeface="Open Sans" panose="020B0606030504020204" pitchFamily="34" charset="0"/>
              </a:defRPr>
            </a:lvl5pPr>
            <a:lvl6pPr marL="2514277" indent="-228571" defTabSz="553967" eaLnBrk="0" fontAlgn="base" hangingPunct="0">
              <a:spcBef>
                <a:spcPct val="0"/>
              </a:spcBef>
              <a:spcAft>
                <a:spcPct val="0"/>
              </a:spcAft>
              <a:defRPr sz="2200">
                <a:solidFill>
                  <a:schemeClr val="tx1"/>
                </a:solidFill>
                <a:latin typeface="Open Sans" panose="020B0606030504020204" pitchFamily="34" charset="0"/>
              </a:defRPr>
            </a:lvl6pPr>
            <a:lvl7pPr marL="2971418" indent="-228571" defTabSz="553967" eaLnBrk="0" fontAlgn="base" hangingPunct="0">
              <a:spcBef>
                <a:spcPct val="0"/>
              </a:spcBef>
              <a:spcAft>
                <a:spcPct val="0"/>
              </a:spcAft>
              <a:defRPr sz="2200">
                <a:solidFill>
                  <a:schemeClr val="tx1"/>
                </a:solidFill>
                <a:latin typeface="Open Sans" panose="020B0606030504020204" pitchFamily="34" charset="0"/>
              </a:defRPr>
            </a:lvl7pPr>
            <a:lvl8pPr marL="3428559" indent="-228571" defTabSz="553967" eaLnBrk="0" fontAlgn="base" hangingPunct="0">
              <a:spcBef>
                <a:spcPct val="0"/>
              </a:spcBef>
              <a:spcAft>
                <a:spcPct val="0"/>
              </a:spcAft>
              <a:defRPr sz="2200">
                <a:solidFill>
                  <a:schemeClr val="tx1"/>
                </a:solidFill>
                <a:latin typeface="Open Sans" panose="020B0606030504020204" pitchFamily="34" charset="0"/>
              </a:defRPr>
            </a:lvl8pPr>
            <a:lvl9pPr marL="3885700" indent="-228571" defTabSz="553967" eaLnBrk="0" fontAlgn="base" hangingPunct="0">
              <a:spcBef>
                <a:spcPct val="0"/>
              </a:spcBef>
              <a:spcAft>
                <a:spcPct val="0"/>
              </a:spcAft>
              <a:defRPr sz="2200">
                <a:solidFill>
                  <a:schemeClr val="tx1"/>
                </a:solidFill>
                <a:latin typeface="Open Sans" panose="020B0606030504020204" pitchFamily="34" charset="0"/>
              </a:defRPr>
            </a:lvl9pPr>
          </a:lstStyle>
          <a:p>
            <a:fld id="{A25AC5A5-262D-425A-9621-7A5E028A7017}" type="slidenum">
              <a:rPr lang="en-US" altLang="en-US" sz="1200">
                <a:latin typeface="Calibri" panose="020F0502020204030204" pitchFamily="34" charset="0"/>
              </a:rPr>
              <a:pPr/>
              <a:t>27</a:t>
            </a:fld>
            <a:endParaRPr lang="en-US" altLang="en-US" sz="1200">
              <a:latin typeface="Calibri" panose="020F0502020204030204" pitchFamily="34" charset="0"/>
            </a:endParaRPr>
          </a:p>
        </p:txBody>
      </p:sp>
    </p:spTree>
    <p:extLst>
      <p:ext uri="{BB962C8B-B14F-4D97-AF65-F5344CB8AC3E}">
        <p14:creationId xmlns:p14="http://schemas.microsoft.com/office/powerpoint/2010/main" val="2456687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300" dirty="0"/>
              <a:t>Julien</a:t>
            </a:r>
            <a:endParaRPr lang="en-US" dirty="0">
              <a:solidFill>
                <a:schemeClr val="dk1"/>
              </a:solidFill>
              <a:ea typeface="Calibri"/>
              <a:cs typeface="Calibri"/>
              <a:sym typeface="Calibri"/>
            </a:endParaRPr>
          </a:p>
          <a:p>
            <a:pPr>
              <a:spcBef>
                <a:spcPts val="0"/>
              </a:spcBef>
              <a:spcAft>
                <a:spcPts val="0"/>
              </a:spcAft>
            </a:pPr>
            <a:r>
              <a:rPr lang="en-US" b="1" dirty="0">
                <a:solidFill>
                  <a:schemeClr val="dk1"/>
                </a:solidFill>
                <a:ea typeface="Calibri"/>
                <a:cs typeface="Calibri"/>
                <a:sym typeface="Calibri"/>
              </a:rPr>
              <a:t>[Main Idea]</a:t>
            </a:r>
          </a:p>
          <a:p>
            <a:pPr>
              <a:spcBef>
                <a:spcPts val="0"/>
              </a:spcBef>
              <a:spcAft>
                <a:spcPts val="0"/>
              </a:spcAft>
            </a:pPr>
            <a:r>
              <a:rPr lang="en-US" dirty="0">
                <a:solidFill>
                  <a:schemeClr val="dk1"/>
                </a:solidFill>
                <a:ea typeface="Calibri"/>
                <a:cs typeface="Calibri"/>
                <a:sym typeface="Calibri"/>
              </a:rPr>
              <a:t>Define Psychological Safety and Psychological Standing</a:t>
            </a:r>
          </a:p>
          <a:p>
            <a:pPr>
              <a:spcBef>
                <a:spcPts val="0"/>
              </a:spcBef>
              <a:spcAft>
                <a:spcPts val="0"/>
              </a:spcAft>
            </a:pPr>
            <a:endParaRPr lang="en-US" b="1" dirty="0">
              <a:solidFill>
                <a:schemeClr val="dk1"/>
              </a:solidFill>
              <a:ea typeface="Calibri"/>
              <a:cs typeface="Calibri"/>
              <a:sym typeface="Calibri"/>
            </a:endParaRPr>
          </a:p>
          <a:p>
            <a:pPr>
              <a:spcBef>
                <a:spcPts val="0"/>
              </a:spcBef>
              <a:spcAft>
                <a:spcPts val="0"/>
              </a:spcAft>
            </a:pPr>
            <a:r>
              <a:rPr lang="en-US" b="1" dirty="0">
                <a:solidFill>
                  <a:schemeClr val="dk1"/>
                </a:solidFill>
                <a:ea typeface="Calibri"/>
                <a:cs typeface="Calibri"/>
                <a:sym typeface="Calibri"/>
              </a:rPr>
              <a:t>[Key Points]</a:t>
            </a:r>
          </a:p>
          <a:p>
            <a:pPr>
              <a:spcAft>
                <a:spcPts val="2000"/>
              </a:spcAft>
            </a:pPr>
            <a:r>
              <a:rPr lang="en-US" b="1" i="1" dirty="0">
                <a:solidFill>
                  <a:schemeClr val="accent1"/>
                </a:solidFill>
              </a:rPr>
              <a:t>Psychological Safety </a:t>
            </a:r>
            <a:r>
              <a:rPr lang="en-US" b="0" i="1" dirty="0">
                <a:solidFill>
                  <a:schemeClr val="accent1"/>
                </a:solidFill>
              </a:rPr>
              <a:t>is when</a:t>
            </a:r>
            <a:r>
              <a:rPr lang="en-US" b="1" dirty="0">
                <a:solidFill>
                  <a:schemeClr val="accent1"/>
                </a:solidFill>
              </a:rPr>
              <a:t> </a:t>
            </a:r>
            <a:r>
              <a:rPr lang="en-US" i="1" dirty="0"/>
              <a:t>we feel safe to </a:t>
            </a:r>
            <a:r>
              <a:rPr lang="en-US" b="1" i="1" dirty="0"/>
              <a:t>take risks</a:t>
            </a:r>
            <a:r>
              <a:rPr lang="en-US" i="1" dirty="0"/>
              <a:t>, </a:t>
            </a:r>
            <a:r>
              <a:rPr lang="en-US" b="1" i="1" dirty="0"/>
              <a:t>learn</a:t>
            </a:r>
            <a:r>
              <a:rPr lang="en-US" i="1" dirty="0"/>
              <a:t>, and </a:t>
            </a:r>
            <a:r>
              <a:rPr lang="en-US" b="1" i="1" dirty="0"/>
              <a:t>be vulnerable </a:t>
            </a:r>
            <a:r>
              <a:rPr lang="en-US" i="1" dirty="0"/>
              <a:t>with others.</a:t>
            </a:r>
            <a:endParaRPr lang="en-US" b="1" i="1" dirty="0">
              <a:solidFill>
                <a:schemeClr val="accent1"/>
              </a:solidFill>
            </a:endParaRPr>
          </a:p>
          <a:p>
            <a:pPr>
              <a:spcAft>
                <a:spcPts val="2000"/>
              </a:spcAft>
            </a:pPr>
            <a:r>
              <a:rPr lang="en-US" b="1" i="1" dirty="0">
                <a:solidFill>
                  <a:schemeClr val="accent1"/>
                </a:solidFill>
              </a:rPr>
              <a:t>Psychological Standing </a:t>
            </a:r>
            <a:r>
              <a:rPr lang="en-US" b="0" i="1" dirty="0">
                <a:solidFill>
                  <a:schemeClr val="accent1"/>
                </a:solidFill>
              </a:rPr>
              <a:t>is</a:t>
            </a:r>
            <a:r>
              <a:rPr lang="en-US" b="1" i="1" dirty="0">
                <a:solidFill>
                  <a:schemeClr val="accent1"/>
                </a:solidFill>
              </a:rPr>
              <a:t> </a:t>
            </a:r>
            <a:r>
              <a:rPr lang="en-US" i="1" dirty="0"/>
              <a:t>our </a:t>
            </a:r>
            <a:r>
              <a:rPr lang="en-US" b="1" i="1" dirty="0"/>
              <a:t>self-perceived</a:t>
            </a:r>
            <a:r>
              <a:rPr lang="en-US" i="1" dirty="0"/>
              <a:t> legitimacy and confidence that </a:t>
            </a:r>
            <a:r>
              <a:rPr lang="en-US" b="1" i="1" dirty="0"/>
              <a:t>we belong in the conversation</a:t>
            </a:r>
            <a:r>
              <a:rPr lang="en-US" i="1" dirty="0"/>
              <a:t>.</a:t>
            </a:r>
          </a:p>
          <a:p>
            <a:endParaRPr lang="en-US" dirty="0"/>
          </a:p>
          <a:p>
            <a:r>
              <a:rPr lang="en-US" b="1" dirty="0"/>
              <a:t>[Say]</a:t>
            </a:r>
          </a:p>
          <a:p>
            <a:r>
              <a:rPr lang="en-US" i="0" dirty="0"/>
              <a:t>Two key elements that contribute to how we interact within various spaces are Psychological Safety and Psychological standing.</a:t>
            </a:r>
          </a:p>
          <a:p>
            <a:endParaRPr lang="en-US" i="1" dirty="0"/>
          </a:p>
          <a:p>
            <a:r>
              <a:rPr lang="en-US" i="0" dirty="0"/>
              <a:t>Google conducted Project Aristotle during which they researched the effectiveness of teams. They determined the greatest contributing factor to effectiveness wasn’t personnel makeup or resources was the psychological safety that was present on the team. </a:t>
            </a:r>
          </a:p>
          <a:p>
            <a:endParaRPr lang="en-US" i="1" dirty="0"/>
          </a:p>
          <a:p>
            <a:pPr>
              <a:spcAft>
                <a:spcPts val="2000"/>
              </a:spcAft>
            </a:pPr>
            <a:r>
              <a:rPr lang="en-US" b="1" i="1" dirty="0">
                <a:solidFill>
                  <a:schemeClr val="accent1"/>
                </a:solidFill>
              </a:rPr>
              <a:t>Psychological Safety </a:t>
            </a:r>
            <a:r>
              <a:rPr lang="en-US" b="0" i="1" dirty="0">
                <a:solidFill>
                  <a:schemeClr val="accent1"/>
                </a:solidFill>
              </a:rPr>
              <a:t>is when</a:t>
            </a:r>
            <a:r>
              <a:rPr lang="en-US" b="1" dirty="0">
                <a:solidFill>
                  <a:schemeClr val="accent1"/>
                </a:solidFill>
              </a:rPr>
              <a:t> </a:t>
            </a:r>
            <a:r>
              <a:rPr lang="en-US" i="1" dirty="0"/>
              <a:t>we feel safe to </a:t>
            </a:r>
            <a:r>
              <a:rPr lang="en-US" b="1" i="1" dirty="0"/>
              <a:t>take risks</a:t>
            </a:r>
            <a:r>
              <a:rPr lang="en-US" i="1" dirty="0"/>
              <a:t>, </a:t>
            </a:r>
            <a:r>
              <a:rPr lang="en-US" b="1" i="1" dirty="0"/>
              <a:t>learn</a:t>
            </a:r>
            <a:r>
              <a:rPr lang="en-US" i="1" dirty="0"/>
              <a:t>, and </a:t>
            </a:r>
            <a:r>
              <a:rPr lang="en-US" b="1" i="1" dirty="0"/>
              <a:t>be vulnerable </a:t>
            </a:r>
            <a:r>
              <a:rPr lang="en-US" i="1" dirty="0"/>
              <a:t>with others.</a:t>
            </a:r>
            <a:endParaRPr lang="en-US" b="1" i="1" dirty="0">
              <a:solidFill>
                <a:schemeClr val="accent1"/>
              </a:solidFill>
            </a:endParaRPr>
          </a:p>
          <a:p>
            <a:pPr>
              <a:spcAft>
                <a:spcPts val="2000"/>
              </a:spcAft>
            </a:pPr>
            <a:r>
              <a:rPr lang="en-US" b="1" i="1" dirty="0">
                <a:solidFill>
                  <a:schemeClr val="accent1"/>
                </a:solidFill>
              </a:rPr>
              <a:t>Psychological Standing </a:t>
            </a:r>
            <a:r>
              <a:rPr lang="en-US" b="0" i="1" dirty="0">
                <a:solidFill>
                  <a:schemeClr val="accent1"/>
                </a:solidFill>
              </a:rPr>
              <a:t>is</a:t>
            </a:r>
            <a:r>
              <a:rPr lang="en-US" b="1" i="1" dirty="0">
                <a:solidFill>
                  <a:schemeClr val="accent1"/>
                </a:solidFill>
              </a:rPr>
              <a:t> </a:t>
            </a:r>
            <a:r>
              <a:rPr lang="en-US" i="1" dirty="0"/>
              <a:t>our </a:t>
            </a:r>
            <a:r>
              <a:rPr lang="en-US" b="1" i="1" dirty="0"/>
              <a:t>self-perceived</a:t>
            </a:r>
            <a:r>
              <a:rPr lang="en-US" i="1" dirty="0"/>
              <a:t> legitimacy and confidence that </a:t>
            </a:r>
            <a:r>
              <a:rPr lang="en-US" b="1" i="1" dirty="0"/>
              <a:t>we belong in the conversation</a:t>
            </a:r>
            <a:r>
              <a:rPr lang="en-US" i="1" dirty="0"/>
              <a:t>.</a:t>
            </a:r>
          </a:p>
          <a:p>
            <a:pPr>
              <a:spcAft>
                <a:spcPts val="2000"/>
              </a:spcAft>
            </a:pPr>
            <a:endParaRPr lang="en-US" i="1" dirty="0"/>
          </a:p>
          <a:p>
            <a:pPr>
              <a:spcAft>
                <a:spcPts val="2000"/>
              </a:spcAft>
            </a:pPr>
            <a:r>
              <a:rPr lang="en-US" i="0" dirty="0"/>
              <a:t>Both of these effect the ways in which, and the extent </a:t>
            </a:r>
            <a:r>
              <a:rPr lang="en-US" i="1" dirty="0"/>
              <a:t>to </a:t>
            </a:r>
            <a:r>
              <a:rPr lang="en-US" i="0" dirty="0"/>
              <a:t>which, each person participates and contributes to a conversation.</a:t>
            </a:r>
          </a:p>
          <a:p>
            <a:pPr>
              <a:spcAft>
                <a:spcPts val="2000"/>
              </a:spcAft>
            </a:pPr>
            <a:endParaRPr lang="en-US" i="0" dirty="0"/>
          </a:p>
          <a:p>
            <a:pPr>
              <a:spcAft>
                <a:spcPts val="2000"/>
              </a:spcAft>
            </a:pPr>
            <a:r>
              <a:rPr lang="en-US" i="0" dirty="0"/>
              <a:t>One critical characteristic of an ally is that we don’t self-identify. Men are allies to women when women say we are. White folks are allies when people who aren’t white, say we are. Similarly, just because I perceive a space to be psychologically safe, doesn’t mean that all others believe it to be so. We have to have the courage to ask about this.</a:t>
            </a:r>
          </a:p>
          <a:p>
            <a:pPr>
              <a:spcAft>
                <a:spcPts val="2000"/>
              </a:spcAft>
            </a:pPr>
            <a:endParaRPr lang="en-US" i="0" dirty="0"/>
          </a:p>
          <a:p>
            <a:pPr marL="457141" lvl="1">
              <a:spcAft>
                <a:spcPts val="2000"/>
              </a:spcAft>
            </a:pPr>
            <a:r>
              <a:rPr lang="en-US" b="1" i="1" dirty="0"/>
              <a:t>{Facilitators Notes: Some additional Examples}</a:t>
            </a:r>
          </a:p>
          <a:p>
            <a:pPr marL="457141" lvl="1">
              <a:spcAft>
                <a:spcPts val="2000"/>
              </a:spcAft>
            </a:pPr>
            <a:endParaRPr lang="en-US" i="0" dirty="0"/>
          </a:p>
          <a:p>
            <a:pPr marL="457141" lvl="1">
              <a:spcAft>
                <a:spcPts val="2000"/>
              </a:spcAft>
            </a:pPr>
            <a:r>
              <a:rPr lang="en-US" i="0" dirty="0"/>
              <a:t>Psychological Safety is the element that contributes to how many different perspectives that differ from the majority perspective are added to the conversation. Psychological safety affects brainstorming, creativity, innovation, and problem solving.</a:t>
            </a:r>
          </a:p>
          <a:p>
            <a:pPr marL="457141" lvl="1">
              <a:spcAft>
                <a:spcPts val="2000"/>
              </a:spcAft>
            </a:pPr>
            <a:endParaRPr lang="en-US" i="0" dirty="0"/>
          </a:p>
          <a:p>
            <a:pPr marL="457141" lvl="1">
              <a:spcAft>
                <a:spcPts val="2000"/>
              </a:spcAft>
            </a:pPr>
            <a:r>
              <a:rPr lang="en-US" i="0" dirty="0"/>
              <a:t>Psychological Standing is the element that contributes to people taking a part in certain groups or initiatives. Limited Psychological standing may prevent men from feeling like they should attend a workshop on Advancing Women in the Workplace—even though they are very much needed to make this happen.</a:t>
            </a:r>
          </a:p>
          <a:p>
            <a:pPr marL="457141" lvl="1">
              <a:spcAft>
                <a:spcPts val="2000"/>
              </a:spcAft>
            </a:pPr>
            <a:endParaRPr lang="en-US" i="0" dirty="0"/>
          </a:p>
          <a:p>
            <a:pPr defTabSz="914282" eaLnBrk="1" fontAlgn="auto" hangingPunct="1">
              <a:spcBef>
                <a:spcPts val="0"/>
              </a:spcBef>
              <a:spcAft>
                <a:spcPts val="2000"/>
              </a:spcAft>
              <a:defRPr/>
            </a:pPr>
            <a:r>
              <a:rPr lang="en-US" b="1" dirty="0"/>
              <a:t>[Transition]</a:t>
            </a:r>
          </a:p>
          <a:p>
            <a:pPr>
              <a:spcAft>
                <a:spcPts val="2000"/>
              </a:spcAft>
            </a:pPr>
            <a:r>
              <a:rPr lang="en-US" b="0" i="0" dirty="0"/>
              <a:t>Part of growing as an Ally in this work, is being able to recognize where Psychological Safety and Psychological Standing come into play, and to help reduce the barriers that are preventing people from feeling comfortable, wanted, heard, in various situations.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28</a:t>
            </a:fld>
            <a:endParaRPr lang="en-US" altLang="en-US"/>
          </a:p>
        </p:txBody>
      </p:sp>
    </p:spTree>
    <p:extLst>
      <p:ext uri="{BB962C8B-B14F-4D97-AF65-F5344CB8AC3E}">
        <p14:creationId xmlns:p14="http://schemas.microsoft.com/office/powerpoint/2010/main" val="2834581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7646BEF-533A-93DB-258F-7BDF0FC61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164B085-8E8B-3E39-3034-E9806E2C86A9}"/>
              </a:ext>
            </a:extLst>
          </p:cNvPr>
          <p:cNvSpPr>
            <a:spLocks noGrp="1" noChangeArrowheads="1"/>
          </p:cNvSpPr>
          <p:nvPr>
            <p:ph type="body" idx="1"/>
          </p:nvPr>
        </p:nvSpPr>
        <p:spPr bwMode="auto"/>
        <p:txBody>
          <a:bodyPr wrap="square" numCol="1" anchor="t" anchorCtr="0" compatLnSpc="1">
            <a:prstTxWarp prst="textNoShape">
              <a:avLst/>
            </a:prstTxWarp>
          </a:bodyPr>
          <a:lstStyle/>
          <a:p>
            <a:r>
              <a:rPr lang="en-US" altLang="en-US" sz="1300" dirty="0"/>
              <a:t>Julien</a:t>
            </a:r>
            <a:endParaRPr lang="en-US" dirty="0">
              <a:solidFill>
                <a:schemeClr val="dk1"/>
              </a:solidFill>
              <a:ea typeface="Calibri"/>
              <a:cs typeface="Calibri"/>
              <a:sym typeface="Calibri"/>
            </a:endParaRPr>
          </a:p>
          <a:p>
            <a:pPr>
              <a:spcBef>
                <a:spcPts val="0"/>
              </a:spcBef>
              <a:spcAft>
                <a:spcPts val="0"/>
              </a:spcAft>
            </a:pPr>
            <a:r>
              <a:rPr lang="en-US" b="1" dirty="0">
                <a:solidFill>
                  <a:schemeClr val="dk1"/>
                </a:solidFill>
                <a:ea typeface="Calibri"/>
                <a:cs typeface="Calibri"/>
                <a:sym typeface="Calibri"/>
              </a:rPr>
              <a:t>[Main Idea]</a:t>
            </a:r>
          </a:p>
          <a:p>
            <a:pPr>
              <a:spcBef>
                <a:spcPts val="0"/>
              </a:spcBef>
              <a:spcAft>
                <a:spcPts val="0"/>
              </a:spcAft>
            </a:pPr>
            <a:r>
              <a:rPr lang="en-US" dirty="0">
                <a:solidFill>
                  <a:schemeClr val="dk1"/>
                </a:solidFill>
                <a:ea typeface="Calibri"/>
                <a:cs typeface="Calibri"/>
                <a:sym typeface="Calibri"/>
              </a:rPr>
              <a:t>Define Psychological Safety and Psychological Standing</a:t>
            </a:r>
          </a:p>
          <a:p>
            <a:pPr>
              <a:spcBef>
                <a:spcPts val="0"/>
              </a:spcBef>
              <a:spcAft>
                <a:spcPts val="0"/>
              </a:spcAft>
            </a:pPr>
            <a:endParaRPr lang="en-US" b="1" dirty="0">
              <a:solidFill>
                <a:schemeClr val="dk1"/>
              </a:solidFill>
              <a:ea typeface="Calibri"/>
              <a:cs typeface="Calibri"/>
              <a:sym typeface="Calibri"/>
            </a:endParaRPr>
          </a:p>
          <a:p>
            <a:pPr>
              <a:spcBef>
                <a:spcPts val="0"/>
              </a:spcBef>
              <a:spcAft>
                <a:spcPts val="0"/>
              </a:spcAft>
            </a:pPr>
            <a:r>
              <a:rPr lang="en-US" b="1" dirty="0">
                <a:solidFill>
                  <a:schemeClr val="dk1"/>
                </a:solidFill>
                <a:ea typeface="Calibri"/>
                <a:cs typeface="Calibri"/>
                <a:sym typeface="Calibri"/>
              </a:rPr>
              <a:t>[Key Points]</a:t>
            </a:r>
          </a:p>
          <a:p>
            <a:pPr>
              <a:spcAft>
                <a:spcPts val="2000"/>
              </a:spcAft>
            </a:pPr>
            <a:r>
              <a:rPr lang="en-US" b="1" i="1" dirty="0">
                <a:solidFill>
                  <a:schemeClr val="accent1"/>
                </a:solidFill>
              </a:rPr>
              <a:t>Psychological Safety </a:t>
            </a:r>
            <a:r>
              <a:rPr lang="en-US" b="0" i="1" dirty="0">
                <a:solidFill>
                  <a:schemeClr val="accent1"/>
                </a:solidFill>
              </a:rPr>
              <a:t>is when</a:t>
            </a:r>
            <a:r>
              <a:rPr lang="en-US" b="1" dirty="0">
                <a:solidFill>
                  <a:schemeClr val="accent1"/>
                </a:solidFill>
              </a:rPr>
              <a:t> </a:t>
            </a:r>
            <a:r>
              <a:rPr lang="en-US" i="1" dirty="0"/>
              <a:t>we feel safe to </a:t>
            </a:r>
            <a:r>
              <a:rPr lang="en-US" b="1" i="1" dirty="0"/>
              <a:t>take risks</a:t>
            </a:r>
            <a:r>
              <a:rPr lang="en-US" i="1" dirty="0"/>
              <a:t>, </a:t>
            </a:r>
            <a:r>
              <a:rPr lang="en-US" b="1" i="1" dirty="0"/>
              <a:t>learn</a:t>
            </a:r>
            <a:r>
              <a:rPr lang="en-US" i="1" dirty="0"/>
              <a:t>, and </a:t>
            </a:r>
            <a:r>
              <a:rPr lang="en-US" b="1" i="1" dirty="0"/>
              <a:t>be vulnerable </a:t>
            </a:r>
            <a:r>
              <a:rPr lang="en-US" i="1" dirty="0"/>
              <a:t>with others.</a:t>
            </a:r>
            <a:endParaRPr lang="en-US" b="1" i="1" dirty="0">
              <a:solidFill>
                <a:schemeClr val="accent1"/>
              </a:solidFill>
            </a:endParaRPr>
          </a:p>
          <a:p>
            <a:pPr>
              <a:spcAft>
                <a:spcPts val="2000"/>
              </a:spcAft>
            </a:pPr>
            <a:r>
              <a:rPr lang="en-US" b="1" i="1" dirty="0">
                <a:solidFill>
                  <a:schemeClr val="accent1"/>
                </a:solidFill>
              </a:rPr>
              <a:t>Psychological Standing </a:t>
            </a:r>
            <a:r>
              <a:rPr lang="en-US" b="0" i="1" dirty="0">
                <a:solidFill>
                  <a:schemeClr val="accent1"/>
                </a:solidFill>
              </a:rPr>
              <a:t>is</a:t>
            </a:r>
            <a:r>
              <a:rPr lang="en-US" b="1" i="1" dirty="0">
                <a:solidFill>
                  <a:schemeClr val="accent1"/>
                </a:solidFill>
              </a:rPr>
              <a:t> </a:t>
            </a:r>
            <a:r>
              <a:rPr lang="en-US" i="1" dirty="0"/>
              <a:t>our </a:t>
            </a:r>
            <a:r>
              <a:rPr lang="en-US" b="1" i="1" dirty="0"/>
              <a:t>self-perceived</a:t>
            </a:r>
            <a:r>
              <a:rPr lang="en-US" i="1" dirty="0"/>
              <a:t> legitimacy and confidence that </a:t>
            </a:r>
            <a:r>
              <a:rPr lang="en-US" b="1" i="1" dirty="0"/>
              <a:t>we belong in the conversation</a:t>
            </a:r>
            <a:r>
              <a:rPr lang="en-US" i="1" dirty="0"/>
              <a:t>.</a:t>
            </a:r>
          </a:p>
          <a:p>
            <a:endParaRPr lang="en-US" dirty="0"/>
          </a:p>
          <a:p>
            <a:r>
              <a:rPr lang="en-US" b="1" dirty="0"/>
              <a:t>[Say]</a:t>
            </a:r>
          </a:p>
          <a:p>
            <a:r>
              <a:rPr lang="en-US" i="0" dirty="0"/>
              <a:t>Two key elements that contribute to how we interact within various spaces are Psychological Safety and Psychological standing.</a:t>
            </a:r>
          </a:p>
          <a:p>
            <a:endParaRPr lang="en-US" i="1" dirty="0"/>
          </a:p>
          <a:p>
            <a:r>
              <a:rPr lang="en-US" i="0" dirty="0"/>
              <a:t>Google conducted Project Aristotle during which they researched the effectiveness of teams. They determined the greatest contributing factor to effectiveness wasn’t personnel makeup or resources was the psychological safety that was present on the team. </a:t>
            </a:r>
          </a:p>
          <a:p>
            <a:endParaRPr lang="en-US" i="1" dirty="0"/>
          </a:p>
          <a:p>
            <a:pPr>
              <a:spcAft>
                <a:spcPts val="2000"/>
              </a:spcAft>
            </a:pPr>
            <a:r>
              <a:rPr lang="en-US" b="1" i="1" dirty="0">
                <a:solidFill>
                  <a:schemeClr val="accent1"/>
                </a:solidFill>
              </a:rPr>
              <a:t>Psychological Safety </a:t>
            </a:r>
            <a:r>
              <a:rPr lang="en-US" b="0" i="1" dirty="0">
                <a:solidFill>
                  <a:schemeClr val="accent1"/>
                </a:solidFill>
              </a:rPr>
              <a:t>is when</a:t>
            </a:r>
            <a:r>
              <a:rPr lang="en-US" b="1" dirty="0">
                <a:solidFill>
                  <a:schemeClr val="accent1"/>
                </a:solidFill>
              </a:rPr>
              <a:t> </a:t>
            </a:r>
            <a:r>
              <a:rPr lang="en-US" i="1" dirty="0"/>
              <a:t>we feel safe to </a:t>
            </a:r>
            <a:r>
              <a:rPr lang="en-US" b="1" i="1" dirty="0"/>
              <a:t>take risks</a:t>
            </a:r>
            <a:r>
              <a:rPr lang="en-US" i="1" dirty="0"/>
              <a:t>, </a:t>
            </a:r>
            <a:r>
              <a:rPr lang="en-US" b="1" i="1" dirty="0"/>
              <a:t>learn</a:t>
            </a:r>
            <a:r>
              <a:rPr lang="en-US" i="1" dirty="0"/>
              <a:t>, and </a:t>
            </a:r>
            <a:r>
              <a:rPr lang="en-US" b="1" i="1" dirty="0"/>
              <a:t>be vulnerable </a:t>
            </a:r>
            <a:r>
              <a:rPr lang="en-US" i="1" dirty="0"/>
              <a:t>with others.</a:t>
            </a:r>
            <a:endParaRPr lang="en-US" b="1" i="1" dirty="0">
              <a:solidFill>
                <a:schemeClr val="accent1"/>
              </a:solidFill>
            </a:endParaRPr>
          </a:p>
          <a:p>
            <a:pPr>
              <a:spcAft>
                <a:spcPts val="2000"/>
              </a:spcAft>
            </a:pPr>
            <a:r>
              <a:rPr lang="en-US" b="1" i="1" dirty="0">
                <a:solidFill>
                  <a:schemeClr val="accent1"/>
                </a:solidFill>
              </a:rPr>
              <a:t>Psychological Standing </a:t>
            </a:r>
            <a:r>
              <a:rPr lang="en-US" b="0" i="1" dirty="0">
                <a:solidFill>
                  <a:schemeClr val="accent1"/>
                </a:solidFill>
              </a:rPr>
              <a:t>is</a:t>
            </a:r>
            <a:r>
              <a:rPr lang="en-US" b="1" i="1" dirty="0">
                <a:solidFill>
                  <a:schemeClr val="accent1"/>
                </a:solidFill>
              </a:rPr>
              <a:t> </a:t>
            </a:r>
            <a:r>
              <a:rPr lang="en-US" i="1" dirty="0"/>
              <a:t>our </a:t>
            </a:r>
            <a:r>
              <a:rPr lang="en-US" b="1" i="1" dirty="0"/>
              <a:t>self-perceived</a:t>
            </a:r>
            <a:r>
              <a:rPr lang="en-US" i="1" dirty="0"/>
              <a:t> legitimacy and confidence that </a:t>
            </a:r>
            <a:r>
              <a:rPr lang="en-US" b="1" i="1" dirty="0"/>
              <a:t>we belong in the conversation</a:t>
            </a:r>
            <a:r>
              <a:rPr lang="en-US" i="1" dirty="0"/>
              <a:t>.</a:t>
            </a:r>
          </a:p>
          <a:p>
            <a:pPr>
              <a:spcAft>
                <a:spcPts val="2000"/>
              </a:spcAft>
            </a:pPr>
            <a:endParaRPr lang="en-US" i="1" dirty="0"/>
          </a:p>
          <a:p>
            <a:pPr>
              <a:spcAft>
                <a:spcPts val="2000"/>
              </a:spcAft>
            </a:pPr>
            <a:r>
              <a:rPr lang="en-US" i="0" dirty="0"/>
              <a:t>Both of these effect the ways in which, and the extent </a:t>
            </a:r>
            <a:r>
              <a:rPr lang="en-US" i="1" dirty="0"/>
              <a:t>to </a:t>
            </a:r>
            <a:r>
              <a:rPr lang="en-US" i="0" dirty="0"/>
              <a:t>which, each person participates and contributes to a conversation.</a:t>
            </a:r>
          </a:p>
          <a:p>
            <a:pPr>
              <a:spcAft>
                <a:spcPts val="2000"/>
              </a:spcAft>
            </a:pPr>
            <a:endParaRPr lang="en-US" i="0" dirty="0"/>
          </a:p>
          <a:p>
            <a:pPr>
              <a:spcAft>
                <a:spcPts val="2000"/>
              </a:spcAft>
            </a:pPr>
            <a:r>
              <a:rPr lang="en-US" i="0" dirty="0"/>
              <a:t>One critical characteristic of an ally is that we don’t self-identify. Men are allies to women when women say we are. White folks are allies when people who aren’t white, say we are. Similarly, just because I perceive a space to be psychologically safe, doesn’t mean that all others believe it to be so. We have to have the courage to ask about this.</a:t>
            </a:r>
          </a:p>
          <a:p>
            <a:pPr>
              <a:spcAft>
                <a:spcPts val="2000"/>
              </a:spcAft>
            </a:pPr>
            <a:endParaRPr lang="en-US" i="0" dirty="0"/>
          </a:p>
          <a:p>
            <a:pPr marL="457141" lvl="1">
              <a:spcAft>
                <a:spcPts val="2000"/>
              </a:spcAft>
            </a:pPr>
            <a:r>
              <a:rPr lang="en-US" b="1" i="1" dirty="0"/>
              <a:t>{Facilitators Notes: Some additional Examples}</a:t>
            </a:r>
          </a:p>
          <a:p>
            <a:pPr marL="457141" lvl="1">
              <a:spcAft>
                <a:spcPts val="2000"/>
              </a:spcAft>
            </a:pPr>
            <a:endParaRPr lang="en-US" i="0" dirty="0"/>
          </a:p>
          <a:p>
            <a:pPr marL="457141" lvl="1">
              <a:spcAft>
                <a:spcPts val="2000"/>
              </a:spcAft>
            </a:pPr>
            <a:r>
              <a:rPr lang="en-US" i="0" dirty="0"/>
              <a:t>Psychological Safety is the element that contributes to how many different perspectives that differ from the majority perspective are added to the conversation. Psychological safety affects brainstorming, creativity, innovation, and problem solving.</a:t>
            </a:r>
          </a:p>
          <a:p>
            <a:pPr marL="457141" lvl="1">
              <a:spcAft>
                <a:spcPts val="2000"/>
              </a:spcAft>
            </a:pPr>
            <a:endParaRPr lang="en-US" i="0" dirty="0"/>
          </a:p>
          <a:p>
            <a:pPr marL="457141" lvl="1">
              <a:spcAft>
                <a:spcPts val="2000"/>
              </a:spcAft>
            </a:pPr>
            <a:r>
              <a:rPr lang="en-US" i="0" dirty="0"/>
              <a:t>Psychological Standing is the element that contributes to people taking a part in certain groups or initiatives. Limited Psychological standing may prevent men from feeling like they should attend a workshop on Advancing Women in the Workplace—even though they are very much needed to make this happen.</a:t>
            </a:r>
          </a:p>
          <a:p>
            <a:pPr marL="457141" lvl="1">
              <a:spcAft>
                <a:spcPts val="2000"/>
              </a:spcAft>
            </a:pPr>
            <a:endParaRPr lang="en-US" i="0" dirty="0"/>
          </a:p>
          <a:p>
            <a:pPr defTabSz="914282" eaLnBrk="1" fontAlgn="auto" hangingPunct="1">
              <a:spcBef>
                <a:spcPts val="0"/>
              </a:spcBef>
              <a:spcAft>
                <a:spcPts val="2000"/>
              </a:spcAft>
              <a:defRPr/>
            </a:pPr>
            <a:r>
              <a:rPr lang="en-US" b="1" dirty="0"/>
              <a:t>[Transition]</a:t>
            </a:r>
          </a:p>
          <a:p>
            <a:pPr>
              <a:spcAft>
                <a:spcPts val="2000"/>
              </a:spcAft>
            </a:pPr>
            <a:r>
              <a:rPr lang="en-US" b="0" i="0" dirty="0"/>
              <a:t>Part of growing as an Ally in this work, is being able to recognize where Psychological Safety and Psychological Standing come into play, and to help reduce the barriers that are preventing people from feeling comfortable, wanted, heard, in various situations. </a:t>
            </a:r>
          </a:p>
          <a:p>
            <a:endParaRPr lang="en-US" dirty="0"/>
          </a:p>
          <a:p>
            <a:endParaRPr lang="en-US" dirty="0"/>
          </a:p>
          <a:p>
            <a:endParaRPr lang="en-US" dirty="0"/>
          </a:p>
        </p:txBody>
      </p:sp>
      <p:sp>
        <p:nvSpPr>
          <p:cNvPr id="56324" name="Slide Number Placeholder 3">
            <a:extLst>
              <a:ext uri="{FF2B5EF4-FFF2-40B4-BE49-F238E27FC236}">
                <a16:creationId xmlns:a16="http://schemas.microsoft.com/office/drawing/2014/main" id="{19EBAB46-CD2D-F091-110A-2158DF2866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Open Sans" panose="020B0606030504020204" pitchFamily="34" charset="0"/>
              </a:defRPr>
            </a:lvl1pPr>
            <a:lvl2pPr marL="742855" indent="-285714">
              <a:defRPr sz="2200">
                <a:solidFill>
                  <a:schemeClr val="tx1"/>
                </a:solidFill>
                <a:latin typeface="Open Sans" panose="020B0606030504020204" pitchFamily="34" charset="0"/>
              </a:defRPr>
            </a:lvl2pPr>
            <a:lvl3pPr marL="1142853" indent="-228571">
              <a:defRPr sz="2200">
                <a:solidFill>
                  <a:schemeClr val="tx1"/>
                </a:solidFill>
                <a:latin typeface="Open Sans" panose="020B0606030504020204" pitchFamily="34" charset="0"/>
              </a:defRPr>
            </a:lvl3pPr>
            <a:lvl4pPr marL="1599994" indent="-228571">
              <a:defRPr sz="2200">
                <a:solidFill>
                  <a:schemeClr val="tx1"/>
                </a:solidFill>
                <a:latin typeface="Open Sans" panose="020B0606030504020204" pitchFamily="34" charset="0"/>
              </a:defRPr>
            </a:lvl4pPr>
            <a:lvl5pPr marL="2057135" indent="-228571">
              <a:defRPr sz="2200">
                <a:solidFill>
                  <a:schemeClr val="tx1"/>
                </a:solidFill>
                <a:latin typeface="Open Sans" panose="020B0606030504020204" pitchFamily="34" charset="0"/>
              </a:defRPr>
            </a:lvl5pPr>
            <a:lvl6pPr marL="2514277" indent="-228571" defTabSz="553967" eaLnBrk="0" fontAlgn="base" hangingPunct="0">
              <a:spcBef>
                <a:spcPct val="0"/>
              </a:spcBef>
              <a:spcAft>
                <a:spcPct val="0"/>
              </a:spcAft>
              <a:defRPr sz="2200">
                <a:solidFill>
                  <a:schemeClr val="tx1"/>
                </a:solidFill>
                <a:latin typeface="Open Sans" panose="020B0606030504020204" pitchFamily="34" charset="0"/>
              </a:defRPr>
            </a:lvl6pPr>
            <a:lvl7pPr marL="2971418" indent="-228571" defTabSz="553967" eaLnBrk="0" fontAlgn="base" hangingPunct="0">
              <a:spcBef>
                <a:spcPct val="0"/>
              </a:spcBef>
              <a:spcAft>
                <a:spcPct val="0"/>
              </a:spcAft>
              <a:defRPr sz="2200">
                <a:solidFill>
                  <a:schemeClr val="tx1"/>
                </a:solidFill>
                <a:latin typeface="Open Sans" panose="020B0606030504020204" pitchFamily="34" charset="0"/>
              </a:defRPr>
            </a:lvl7pPr>
            <a:lvl8pPr marL="3428559" indent="-228571" defTabSz="553967" eaLnBrk="0" fontAlgn="base" hangingPunct="0">
              <a:spcBef>
                <a:spcPct val="0"/>
              </a:spcBef>
              <a:spcAft>
                <a:spcPct val="0"/>
              </a:spcAft>
              <a:defRPr sz="2200">
                <a:solidFill>
                  <a:schemeClr val="tx1"/>
                </a:solidFill>
                <a:latin typeface="Open Sans" panose="020B0606030504020204" pitchFamily="34" charset="0"/>
              </a:defRPr>
            </a:lvl8pPr>
            <a:lvl9pPr marL="3885700" indent="-228571" defTabSz="553967" eaLnBrk="0" fontAlgn="base" hangingPunct="0">
              <a:spcBef>
                <a:spcPct val="0"/>
              </a:spcBef>
              <a:spcAft>
                <a:spcPct val="0"/>
              </a:spcAft>
              <a:defRPr sz="2200">
                <a:solidFill>
                  <a:schemeClr val="tx1"/>
                </a:solidFill>
                <a:latin typeface="Open Sans" panose="020B0606030504020204" pitchFamily="34" charset="0"/>
              </a:defRPr>
            </a:lvl9pPr>
          </a:lstStyle>
          <a:p>
            <a:fld id="{A25AC5A5-262D-425A-9621-7A5E028A7017}" type="slidenum">
              <a:rPr lang="en-US" altLang="en-US" sz="1200">
                <a:latin typeface="Calibri" panose="020F0502020204030204" pitchFamily="34" charset="0"/>
              </a:rPr>
              <a:pPr/>
              <a:t>29</a:t>
            </a:fld>
            <a:endParaRPr lang="en-US" altLang="en-US" sz="1200">
              <a:latin typeface="Calibri" panose="020F0502020204030204" pitchFamily="34" charset="0"/>
            </a:endParaRPr>
          </a:p>
        </p:txBody>
      </p:sp>
    </p:spTree>
    <p:extLst>
      <p:ext uri="{BB962C8B-B14F-4D97-AF65-F5344CB8AC3E}">
        <p14:creationId xmlns:p14="http://schemas.microsoft.com/office/powerpoint/2010/main" val="1685690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7646BEF-533A-93DB-258F-7BDF0FC61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164B085-8E8B-3E39-3034-E9806E2C86A9}"/>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0" i="0" dirty="0">
                <a:effectLst/>
                <a:latin typeface="Raleway" pitchFamily="2" charset="0"/>
              </a:rPr>
              <a:t>Diana</a:t>
            </a:r>
          </a:p>
          <a:p>
            <a:pPr eaLnBrk="1" hangingPunct="1">
              <a:spcBef>
                <a:spcPct val="0"/>
              </a:spcBef>
              <a:defRPr/>
            </a:pPr>
            <a:r>
              <a:rPr lang="en-US" b="1" i="0" dirty="0">
                <a:effectLst/>
                <a:latin typeface="Raleway" pitchFamily="2" charset="0"/>
              </a:rPr>
              <a:t>”</a:t>
            </a:r>
            <a:r>
              <a:rPr lang="en-US" b="1" i="1" dirty="0">
                <a:effectLst/>
                <a:latin typeface="Raleway" pitchFamily="2" charset="0"/>
              </a:rPr>
              <a:t>I would like to acknowledge that we are on the traditional land of the first people of Seattle, the Duwamish People past and present and honor with gratitude the land itself and the Duwamish Tribe.”</a:t>
            </a:r>
            <a:endParaRPr lang="en-US" altLang="en-US" dirty="0"/>
          </a:p>
        </p:txBody>
      </p:sp>
      <p:sp>
        <p:nvSpPr>
          <p:cNvPr id="56324" name="Slide Number Placeholder 3">
            <a:extLst>
              <a:ext uri="{FF2B5EF4-FFF2-40B4-BE49-F238E27FC236}">
                <a16:creationId xmlns:a16="http://schemas.microsoft.com/office/drawing/2014/main" id="{19EBAB46-CD2D-F091-110A-2158DF2866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Open Sans" panose="020B0606030504020204" pitchFamily="34" charset="0"/>
              </a:defRPr>
            </a:lvl1pPr>
            <a:lvl2pPr marL="742855" indent="-285714">
              <a:defRPr sz="2200">
                <a:solidFill>
                  <a:schemeClr val="tx1"/>
                </a:solidFill>
                <a:latin typeface="Open Sans" panose="020B0606030504020204" pitchFamily="34" charset="0"/>
              </a:defRPr>
            </a:lvl2pPr>
            <a:lvl3pPr marL="1142853" indent="-228571">
              <a:defRPr sz="2200">
                <a:solidFill>
                  <a:schemeClr val="tx1"/>
                </a:solidFill>
                <a:latin typeface="Open Sans" panose="020B0606030504020204" pitchFamily="34" charset="0"/>
              </a:defRPr>
            </a:lvl3pPr>
            <a:lvl4pPr marL="1599994" indent="-228571">
              <a:defRPr sz="2200">
                <a:solidFill>
                  <a:schemeClr val="tx1"/>
                </a:solidFill>
                <a:latin typeface="Open Sans" panose="020B0606030504020204" pitchFamily="34" charset="0"/>
              </a:defRPr>
            </a:lvl4pPr>
            <a:lvl5pPr marL="2057135" indent="-228571">
              <a:defRPr sz="2200">
                <a:solidFill>
                  <a:schemeClr val="tx1"/>
                </a:solidFill>
                <a:latin typeface="Open Sans" panose="020B0606030504020204" pitchFamily="34" charset="0"/>
              </a:defRPr>
            </a:lvl5pPr>
            <a:lvl6pPr marL="2514277" indent="-228571" defTabSz="553967" eaLnBrk="0" fontAlgn="base" hangingPunct="0">
              <a:spcBef>
                <a:spcPct val="0"/>
              </a:spcBef>
              <a:spcAft>
                <a:spcPct val="0"/>
              </a:spcAft>
              <a:defRPr sz="2200">
                <a:solidFill>
                  <a:schemeClr val="tx1"/>
                </a:solidFill>
                <a:latin typeface="Open Sans" panose="020B0606030504020204" pitchFamily="34" charset="0"/>
              </a:defRPr>
            </a:lvl6pPr>
            <a:lvl7pPr marL="2971418" indent="-228571" defTabSz="553967" eaLnBrk="0" fontAlgn="base" hangingPunct="0">
              <a:spcBef>
                <a:spcPct val="0"/>
              </a:spcBef>
              <a:spcAft>
                <a:spcPct val="0"/>
              </a:spcAft>
              <a:defRPr sz="2200">
                <a:solidFill>
                  <a:schemeClr val="tx1"/>
                </a:solidFill>
                <a:latin typeface="Open Sans" panose="020B0606030504020204" pitchFamily="34" charset="0"/>
              </a:defRPr>
            </a:lvl7pPr>
            <a:lvl8pPr marL="3428559" indent="-228571" defTabSz="553967" eaLnBrk="0" fontAlgn="base" hangingPunct="0">
              <a:spcBef>
                <a:spcPct val="0"/>
              </a:spcBef>
              <a:spcAft>
                <a:spcPct val="0"/>
              </a:spcAft>
              <a:defRPr sz="2200">
                <a:solidFill>
                  <a:schemeClr val="tx1"/>
                </a:solidFill>
                <a:latin typeface="Open Sans" panose="020B0606030504020204" pitchFamily="34" charset="0"/>
              </a:defRPr>
            </a:lvl8pPr>
            <a:lvl9pPr marL="3885700" indent="-228571" defTabSz="553967" eaLnBrk="0" fontAlgn="base" hangingPunct="0">
              <a:spcBef>
                <a:spcPct val="0"/>
              </a:spcBef>
              <a:spcAft>
                <a:spcPct val="0"/>
              </a:spcAft>
              <a:defRPr sz="2200">
                <a:solidFill>
                  <a:schemeClr val="tx1"/>
                </a:solidFill>
                <a:latin typeface="Open Sans" panose="020B0606030504020204" pitchFamily="34" charset="0"/>
              </a:defRPr>
            </a:lvl9pPr>
          </a:lstStyle>
          <a:p>
            <a:fld id="{A25AC5A5-262D-425A-9621-7A5E028A7017}" type="slidenum">
              <a:rPr lang="en-US" altLang="en-US" sz="1200">
                <a:latin typeface="Calibri" panose="020F0502020204030204" pitchFamily="34" charset="0"/>
              </a:rPr>
              <a:pPr/>
              <a:t>3</a:t>
            </a:fld>
            <a:endParaRPr lang="en-US" altLang="en-US" sz="1200">
              <a:latin typeface="Calibri" panose="020F0502020204030204" pitchFamily="34" charset="0"/>
            </a:endParaRPr>
          </a:p>
        </p:txBody>
      </p:sp>
    </p:spTree>
    <p:extLst>
      <p:ext uri="{BB962C8B-B14F-4D97-AF65-F5344CB8AC3E}">
        <p14:creationId xmlns:p14="http://schemas.microsoft.com/office/powerpoint/2010/main" val="346844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Julien</a:t>
            </a:r>
            <a:endParaRPr lang="en-US" dirty="0"/>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30</a:t>
            </a:fld>
            <a:endParaRPr lang="en-US" altLang="en-US"/>
          </a:p>
        </p:txBody>
      </p:sp>
    </p:spTree>
    <p:extLst>
      <p:ext uri="{BB962C8B-B14F-4D97-AF65-F5344CB8AC3E}">
        <p14:creationId xmlns:p14="http://schemas.microsoft.com/office/powerpoint/2010/main" val="921194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7646BEF-533A-93DB-258F-7BDF0FC61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164B085-8E8B-3E39-3034-E9806E2C86A9}"/>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dirty="0"/>
              <a:t>Julien</a:t>
            </a:r>
          </a:p>
          <a:p>
            <a:pPr eaLnBrk="1" hangingPunct="1">
              <a:spcBef>
                <a:spcPct val="0"/>
              </a:spcBef>
              <a:defRPr/>
            </a:pPr>
            <a:endParaRPr lang="en-US" altLang="en-US" dirty="0"/>
          </a:p>
          <a:p>
            <a:pPr eaLnBrk="1" hangingPunct="1">
              <a:spcBef>
                <a:spcPct val="0"/>
              </a:spcBef>
              <a:defRPr/>
            </a:pPr>
            <a:r>
              <a:rPr lang="en-US" altLang="en-US" dirty="0"/>
              <a:t>Going into this work with humility, curiosity, and courage. We have a lot of catching up to do given the various systemic and historic advantages that have accrued to us. </a:t>
            </a:r>
          </a:p>
          <a:p>
            <a:pPr eaLnBrk="1" hangingPunct="1">
              <a:spcBef>
                <a:spcPct val="0"/>
              </a:spcBef>
              <a:defRPr/>
            </a:pPr>
            <a:endParaRPr lang="en-US" altLang="en-US" dirty="0"/>
          </a:p>
          <a:p>
            <a:pPr eaLnBrk="1" hangingPunct="1">
              <a:spcBef>
                <a:spcPct val="0"/>
              </a:spcBef>
              <a:defRPr/>
            </a:pPr>
            <a:r>
              <a:rPr lang="en-US" altLang="en-US" dirty="0"/>
              <a:t>Be open to feedback and differing experiences. </a:t>
            </a:r>
          </a:p>
          <a:p>
            <a:pPr eaLnBrk="1" hangingPunct="1">
              <a:spcBef>
                <a:spcPct val="0"/>
              </a:spcBef>
              <a:defRPr/>
            </a:pPr>
            <a:endParaRPr lang="en-US" altLang="en-US" dirty="0"/>
          </a:p>
          <a:p>
            <a:pPr eaLnBrk="1" hangingPunct="1">
              <a:spcBef>
                <a:spcPct val="0"/>
              </a:spcBef>
              <a:defRPr/>
            </a:pPr>
            <a:r>
              <a:rPr lang="en-US" altLang="en-US" dirty="0"/>
              <a:t>Be dogged in thinking about intent and impact. Clarify intent if helpful and believe someone when they tell you about the impact you’ve had. </a:t>
            </a:r>
          </a:p>
          <a:p>
            <a:pPr eaLnBrk="1" hangingPunct="1">
              <a:spcBef>
                <a:spcPct val="0"/>
              </a:spcBef>
              <a:defRPr/>
            </a:pPr>
            <a:endParaRPr lang="en-US" altLang="en-US" dirty="0"/>
          </a:p>
          <a:p>
            <a:pPr eaLnBrk="1" hangingPunct="1">
              <a:spcBef>
                <a:spcPct val="0"/>
              </a:spcBef>
              <a:defRPr/>
            </a:pPr>
            <a:r>
              <a:rPr lang="en-US" altLang="en-US" dirty="0"/>
              <a:t>Influence others to join you in the work. Encourage psychological standing.</a:t>
            </a:r>
          </a:p>
          <a:p>
            <a:pPr eaLnBrk="1" hangingPunct="1">
              <a:spcBef>
                <a:spcPct val="0"/>
              </a:spcBef>
              <a:defRPr/>
            </a:pPr>
            <a:endParaRPr lang="en-US" altLang="en-US" dirty="0"/>
          </a:p>
          <a:p>
            <a:pPr eaLnBrk="1" hangingPunct="1">
              <a:spcBef>
                <a:spcPct val="0"/>
              </a:spcBef>
              <a:defRPr/>
            </a:pPr>
            <a:r>
              <a:rPr lang="en-US" altLang="en-US" dirty="0"/>
              <a:t>Own Your Story and reflect on your own identity. What do your four core aspects of identity look like?</a:t>
            </a:r>
          </a:p>
          <a:p>
            <a:pPr eaLnBrk="1" hangingPunct="1">
              <a:spcBef>
                <a:spcPct val="0"/>
              </a:spcBef>
              <a:defRPr/>
            </a:pPr>
            <a:endParaRPr lang="en-US" altLang="en-US" dirty="0"/>
          </a:p>
          <a:p>
            <a:pPr eaLnBrk="1" hangingPunct="1">
              <a:spcBef>
                <a:spcPct val="0"/>
              </a:spcBef>
              <a:defRPr/>
            </a:pPr>
            <a:r>
              <a:rPr lang="en-US" altLang="en-US" dirty="0"/>
              <a:t>In 2014, the Public Religion Research Institute </a:t>
            </a:r>
            <a:r>
              <a:rPr lang="en-US" sz="1100" dirty="0"/>
              <a:t>data showed that a full 75 percent of whites have "entirely white social networks without any minority presence.” How are you seeking opportunities to broaden </a:t>
            </a:r>
            <a:endParaRPr lang="en-US" altLang="en-US" dirty="0"/>
          </a:p>
          <a:p>
            <a:pPr eaLnBrk="1" hangingPunct="1">
              <a:spcBef>
                <a:spcPct val="0"/>
              </a:spcBef>
              <a:defRPr/>
            </a:pPr>
            <a:endParaRPr lang="en-US" altLang="en-US" dirty="0"/>
          </a:p>
          <a:p>
            <a:pPr eaLnBrk="1" hangingPunct="1">
              <a:spcBef>
                <a:spcPct val="0"/>
              </a:spcBef>
              <a:defRPr/>
            </a:pPr>
            <a:endParaRPr lang="en-US" altLang="en-US" dirty="0"/>
          </a:p>
        </p:txBody>
      </p:sp>
      <p:sp>
        <p:nvSpPr>
          <p:cNvPr id="56324" name="Slide Number Placeholder 3">
            <a:extLst>
              <a:ext uri="{FF2B5EF4-FFF2-40B4-BE49-F238E27FC236}">
                <a16:creationId xmlns:a16="http://schemas.microsoft.com/office/drawing/2014/main" id="{19EBAB46-CD2D-F091-110A-2158DF2866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Open Sans" panose="020B0606030504020204" pitchFamily="34" charset="0"/>
              </a:defRPr>
            </a:lvl1pPr>
            <a:lvl2pPr marL="742855" indent="-285714">
              <a:defRPr sz="2200">
                <a:solidFill>
                  <a:schemeClr val="tx1"/>
                </a:solidFill>
                <a:latin typeface="Open Sans" panose="020B0606030504020204" pitchFamily="34" charset="0"/>
              </a:defRPr>
            </a:lvl2pPr>
            <a:lvl3pPr marL="1142853" indent="-228571">
              <a:defRPr sz="2200">
                <a:solidFill>
                  <a:schemeClr val="tx1"/>
                </a:solidFill>
                <a:latin typeface="Open Sans" panose="020B0606030504020204" pitchFamily="34" charset="0"/>
              </a:defRPr>
            </a:lvl3pPr>
            <a:lvl4pPr marL="1599994" indent="-228571">
              <a:defRPr sz="2200">
                <a:solidFill>
                  <a:schemeClr val="tx1"/>
                </a:solidFill>
                <a:latin typeface="Open Sans" panose="020B0606030504020204" pitchFamily="34" charset="0"/>
              </a:defRPr>
            </a:lvl4pPr>
            <a:lvl5pPr marL="2057135" indent="-228571">
              <a:defRPr sz="2200">
                <a:solidFill>
                  <a:schemeClr val="tx1"/>
                </a:solidFill>
                <a:latin typeface="Open Sans" panose="020B0606030504020204" pitchFamily="34" charset="0"/>
              </a:defRPr>
            </a:lvl5pPr>
            <a:lvl6pPr marL="2514277" indent="-228571" defTabSz="553967" eaLnBrk="0" fontAlgn="base" hangingPunct="0">
              <a:spcBef>
                <a:spcPct val="0"/>
              </a:spcBef>
              <a:spcAft>
                <a:spcPct val="0"/>
              </a:spcAft>
              <a:defRPr sz="2200">
                <a:solidFill>
                  <a:schemeClr val="tx1"/>
                </a:solidFill>
                <a:latin typeface="Open Sans" panose="020B0606030504020204" pitchFamily="34" charset="0"/>
              </a:defRPr>
            </a:lvl6pPr>
            <a:lvl7pPr marL="2971418" indent="-228571" defTabSz="553967" eaLnBrk="0" fontAlgn="base" hangingPunct="0">
              <a:spcBef>
                <a:spcPct val="0"/>
              </a:spcBef>
              <a:spcAft>
                <a:spcPct val="0"/>
              </a:spcAft>
              <a:defRPr sz="2200">
                <a:solidFill>
                  <a:schemeClr val="tx1"/>
                </a:solidFill>
                <a:latin typeface="Open Sans" panose="020B0606030504020204" pitchFamily="34" charset="0"/>
              </a:defRPr>
            </a:lvl7pPr>
            <a:lvl8pPr marL="3428559" indent="-228571" defTabSz="553967" eaLnBrk="0" fontAlgn="base" hangingPunct="0">
              <a:spcBef>
                <a:spcPct val="0"/>
              </a:spcBef>
              <a:spcAft>
                <a:spcPct val="0"/>
              </a:spcAft>
              <a:defRPr sz="2200">
                <a:solidFill>
                  <a:schemeClr val="tx1"/>
                </a:solidFill>
                <a:latin typeface="Open Sans" panose="020B0606030504020204" pitchFamily="34" charset="0"/>
              </a:defRPr>
            </a:lvl8pPr>
            <a:lvl9pPr marL="3885700" indent="-228571" defTabSz="553967" eaLnBrk="0" fontAlgn="base" hangingPunct="0">
              <a:spcBef>
                <a:spcPct val="0"/>
              </a:spcBef>
              <a:spcAft>
                <a:spcPct val="0"/>
              </a:spcAft>
              <a:defRPr sz="2200">
                <a:solidFill>
                  <a:schemeClr val="tx1"/>
                </a:solidFill>
                <a:latin typeface="Open Sans" panose="020B0606030504020204" pitchFamily="34" charset="0"/>
              </a:defRPr>
            </a:lvl9pPr>
          </a:lstStyle>
          <a:p>
            <a:fld id="{A25AC5A5-262D-425A-9621-7A5E028A7017}" type="slidenum">
              <a:rPr lang="en-US" altLang="en-US" sz="1200">
                <a:latin typeface="Calibri" panose="020F0502020204030204" pitchFamily="34" charset="0"/>
              </a:rPr>
              <a:pPr/>
              <a:t>31</a:t>
            </a:fld>
            <a:endParaRPr lang="en-US" altLang="en-US" sz="1200">
              <a:latin typeface="Calibri" panose="020F0502020204030204" pitchFamily="34" charset="0"/>
            </a:endParaRPr>
          </a:p>
        </p:txBody>
      </p:sp>
    </p:spTree>
    <p:extLst>
      <p:ext uri="{BB962C8B-B14F-4D97-AF65-F5344CB8AC3E}">
        <p14:creationId xmlns:p14="http://schemas.microsoft.com/office/powerpoint/2010/main" val="2373120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32</a:t>
            </a:fld>
            <a:endParaRPr lang="en-US" altLang="en-US"/>
          </a:p>
        </p:txBody>
      </p:sp>
    </p:spTree>
    <p:extLst>
      <p:ext uri="{BB962C8B-B14F-4D97-AF65-F5344CB8AC3E}">
        <p14:creationId xmlns:p14="http://schemas.microsoft.com/office/powerpoint/2010/main" val="4131873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7646BEF-533A-93DB-258F-7BDF0FC61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164B085-8E8B-3E39-3034-E9806E2C86A9}"/>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dirty="0"/>
              <a:t>Diana</a:t>
            </a:r>
          </a:p>
          <a:p>
            <a:pPr eaLnBrk="1" hangingPunct="1">
              <a:spcBef>
                <a:spcPct val="0"/>
              </a:spcBef>
              <a:defRPr/>
            </a:pPr>
            <a:r>
              <a:rPr lang="en-US" altLang="en-US" dirty="0"/>
              <a:t>What other takeaways</a:t>
            </a:r>
          </a:p>
          <a:p>
            <a:pPr marL="218519" indent="-218519" eaLnBrk="1" hangingPunct="1">
              <a:spcBef>
                <a:spcPct val="0"/>
              </a:spcBef>
              <a:buFontTx/>
              <a:buAutoNum type="arabicPeriod"/>
              <a:defRPr/>
            </a:pPr>
            <a:endParaRPr lang="en-US" altLang="en-US" dirty="0"/>
          </a:p>
        </p:txBody>
      </p:sp>
      <p:sp>
        <p:nvSpPr>
          <p:cNvPr id="56324" name="Slide Number Placeholder 3">
            <a:extLst>
              <a:ext uri="{FF2B5EF4-FFF2-40B4-BE49-F238E27FC236}">
                <a16:creationId xmlns:a16="http://schemas.microsoft.com/office/drawing/2014/main" id="{19EBAB46-CD2D-F091-110A-2158DF2866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Open Sans" panose="020B0606030504020204" pitchFamily="34" charset="0"/>
              </a:defRPr>
            </a:lvl1pPr>
            <a:lvl2pPr marL="742855" indent="-285714">
              <a:defRPr sz="2200">
                <a:solidFill>
                  <a:schemeClr val="tx1"/>
                </a:solidFill>
                <a:latin typeface="Open Sans" panose="020B0606030504020204" pitchFamily="34" charset="0"/>
              </a:defRPr>
            </a:lvl2pPr>
            <a:lvl3pPr marL="1142853" indent="-228571">
              <a:defRPr sz="2200">
                <a:solidFill>
                  <a:schemeClr val="tx1"/>
                </a:solidFill>
                <a:latin typeface="Open Sans" panose="020B0606030504020204" pitchFamily="34" charset="0"/>
              </a:defRPr>
            </a:lvl3pPr>
            <a:lvl4pPr marL="1599994" indent="-228571">
              <a:defRPr sz="2200">
                <a:solidFill>
                  <a:schemeClr val="tx1"/>
                </a:solidFill>
                <a:latin typeface="Open Sans" panose="020B0606030504020204" pitchFamily="34" charset="0"/>
              </a:defRPr>
            </a:lvl4pPr>
            <a:lvl5pPr marL="2057135" indent="-228571">
              <a:defRPr sz="2200">
                <a:solidFill>
                  <a:schemeClr val="tx1"/>
                </a:solidFill>
                <a:latin typeface="Open Sans" panose="020B0606030504020204" pitchFamily="34" charset="0"/>
              </a:defRPr>
            </a:lvl5pPr>
            <a:lvl6pPr marL="2514277" indent="-228571" defTabSz="553967" eaLnBrk="0" fontAlgn="base" hangingPunct="0">
              <a:spcBef>
                <a:spcPct val="0"/>
              </a:spcBef>
              <a:spcAft>
                <a:spcPct val="0"/>
              </a:spcAft>
              <a:defRPr sz="2200">
                <a:solidFill>
                  <a:schemeClr val="tx1"/>
                </a:solidFill>
                <a:latin typeface="Open Sans" panose="020B0606030504020204" pitchFamily="34" charset="0"/>
              </a:defRPr>
            </a:lvl6pPr>
            <a:lvl7pPr marL="2971418" indent="-228571" defTabSz="553967" eaLnBrk="0" fontAlgn="base" hangingPunct="0">
              <a:spcBef>
                <a:spcPct val="0"/>
              </a:spcBef>
              <a:spcAft>
                <a:spcPct val="0"/>
              </a:spcAft>
              <a:defRPr sz="2200">
                <a:solidFill>
                  <a:schemeClr val="tx1"/>
                </a:solidFill>
                <a:latin typeface="Open Sans" panose="020B0606030504020204" pitchFamily="34" charset="0"/>
              </a:defRPr>
            </a:lvl7pPr>
            <a:lvl8pPr marL="3428559" indent="-228571" defTabSz="553967" eaLnBrk="0" fontAlgn="base" hangingPunct="0">
              <a:spcBef>
                <a:spcPct val="0"/>
              </a:spcBef>
              <a:spcAft>
                <a:spcPct val="0"/>
              </a:spcAft>
              <a:defRPr sz="2200">
                <a:solidFill>
                  <a:schemeClr val="tx1"/>
                </a:solidFill>
                <a:latin typeface="Open Sans" panose="020B0606030504020204" pitchFamily="34" charset="0"/>
              </a:defRPr>
            </a:lvl8pPr>
            <a:lvl9pPr marL="3885700" indent="-228571" defTabSz="553967" eaLnBrk="0" fontAlgn="base" hangingPunct="0">
              <a:spcBef>
                <a:spcPct val="0"/>
              </a:spcBef>
              <a:spcAft>
                <a:spcPct val="0"/>
              </a:spcAft>
              <a:defRPr sz="2200">
                <a:solidFill>
                  <a:schemeClr val="tx1"/>
                </a:solidFill>
                <a:latin typeface="Open Sans" panose="020B0606030504020204" pitchFamily="34" charset="0"/>
              </a:defRPr>
            </a:lvl9pPr>
          </a:lstStyle>
          <a:p>
            <a:fld id="{A25AC5A5-262D-425A-9621-7A5E028A7017}" type="slidenum">
              <a:rPr lang="en-US" altLang="en-US" sz="1200">
                <a:latin typeface="Calibri" panose="020F0502020204030204" pitchFamily="34" charset="0"/>
              </a:rPr>
              <a:pPr/>
              <a:t>33</a:t>
            </a:fld>
            <a:endParaRPr lang="en-US" altLang="en-US" sz="1200">
              <a:latin typeface="Calibri" panose="020F0502020204030204" pitchFamily="34" charset="0"/>
            </a:endParaRPr>
          </a:p>
        </p:txBody>
      </p:sp>
    </p:spTree>
    <p:extLst>
      <p:ext uri="{BB962C8B-B14F-4D97-AF65-F5344CB8AC3E}">
        <p14:creationId xmlns:p14="http://schemas.microsoft.com/office/powerpoint/2010/main" val="2370612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7646BEF-533A-93DB-258F-7BDF0FC61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164B085-8E8B-3E39-3034-E9806E2C86A9}"/>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endParaRPr lang="en-US" altLang="en-US" dirty="0"/>
          </a:p>
        </p:txBody>
      </p:sp>
      <p:sp>
        <p:nvSpPr>
          <p:cNvPr id="56324" name="Slide Number Placeholder 3">
            <a:extLst>
              <a:ext uri="{FF2B5EF4-FFF2-40B4-BE49-F238E27FC236}">
                <a16:creationId xmlns:a16="http://schemas.microsoft.com/office/drawing/2014/main" id="{19EBAB46-CD2D-F091-110A-2158DF2866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Open Sans" panose="020B0606030504020204" pitchFamily="34" charset="0"/>
              </a:defRPr>
            </a:lvl1pPr>
            <a:lvl2pPr marL="742855" indent="-285714">
              <a:defRPr sz="2200">
                <a:solidFill>
                  <a:schemeClr val="tx1"/>
                </a:solidFill>
                <a:latin typeface="Open Sans" panose="020B0606030504020204" pitchFamily="34" charset="0"/>
              </a:defRPr>
            </a:lvl2pPr>
            <a:lvl3pPr marL="1142853" indent="-228571">
              <a:defRPr sz="2200">
                <a:solidFill>
                  <a:schemeClr val="tx1"/>
                </a:solidFill>
                <a:latin typeface="Open Sans" panose="020B0606030504020204" pitchFamily="34" charset="0"/>
              </a:defRPr>
            </a:lvl3pPr>
            <a:lvl4pPr marL="1599994" indent="-228571">
              <a:defRPr sz="2200">
                <a:solidFill>
                  <a:schemeClr val="tx1"/>
                </a:solidFill>
                <a:latin typeface="Open Sans" panose="020B0606030504020204" pitchFamily="34" charset="0"/>
              </a:defRPr>
            </a:lvl4pPr>
            <a:lvl5pPr marL="2057135" indent="-228571">
              <a:defRPr sz="2200">
                <a:solidFill>
                  <a:schemeClr val="tx1"/>
                </a:solidFill>
                <a:latin typeface="Open Sans" panose="020B0606030504020204" pitchFamily="34" charset="0"/>
              </a:defRPr>
            </a:lvl5pPr>
            <a:lvl6pPr marL="2514277" indent="-228571" defTabSz="553967" eaLnBrk="0" fontAlgn="base" hangingPunct="0">
              <a:spcBef>
                <a:spcPct val="0"/>
              </a:spcBef>
              <a:spcAft>
                <a:spcPct val="0"/>
              </a:spcAft>
              <a:defRPr sz="2200">
                <a:solidFill>
                  <a:schemeClr val="tx1"/>
                </a:solidFill>
                <a:latin typeface="Open Sans" panose="020B0606030504020204" pitchFamily="34" charset="0"/>
              </a:defRPr>
            </a:lvl6pPr>
            <a:lvl7pPr marL="2971418" indent="-228571" defTabSz="553967" eaLnBrk="0" fontAlgn="base" hangingPunct="0">
              <a:spcBef>
                <a:spcPct val="0"/>
              </a:spcBef>
              <a:spcAft>
                <a:spcPct val="0"/>
              </a:spcAft>
              <a:defRPr sz="2200">
                <a:solidFill>
                  <a:schemeClr val="tx1"/>
                </a:solidFill>
                <a:latin typeface="Open Sans" panose="020B0606030504020204" pitchFamily="34" charset="0"/>
              </a:defRPr>
            </a:lvl7pPr>
            <a:lvl8pPr marL="3428559" indent="-228571" defTabSz="553967" eaLnBrk="0" fontAlgn="base" hangingPunct="0">
              <a:spcBef>
                <a:spcPct val="0"/>
              </a:spcBef>
              <a:spcAft>
                <a:spcPct val="0"/>
              </a:spcAft>
              <a:defRPr sz="2200">
                <a:solidFill>
                  <a:schemeClr val="tx1"/>
                </a:solidFill>
                <a:latin typeface="Open Sans" panose="020B0606030504020204" pitchFamily="34" charset="0"/>
              </a:defRPr>
            </a:lvl8pPr>
            <a:lvl9pPr marL="3885700" indent="-228571" defTabSz="553967" eaLnBrk="0" fontAlgn="base" hangingPunct="0">
              <a:spcBef>
                <a:spcPct val="0"/>
              </a:spcBef>
              <a:spcAft>
                <a:spcPct val="0"/>
              </a:spcAft>
              <a:defRPr sz="2200">
                <a:solidFill>
                  <a:schemeClr val="tx1"/>
                </a:solidFill>
                <a:latin typeface="Open Sans" panose="020B0606030504020204" pitchFamily="34" charset="0"/>
              </a:defRPr>
            </a:lvl9pPr>
          </a:lstStyle>
          <a:p>
            <a:fld id="{A25AC5A5-262D-425A-9621-7A5E028A7017}" type="slidenum">
              <a:rPr lang="en-US" altLang="en-US" sz="1200">
                <a:latin typeface="Calibri" panose="020F0502020204030204" pitchFamily="34" charset="0"/>
              </a:rPr>
              <a:pPr/>
              <a:t>34</a:t>
            </a:fld>
            <a:endParaRPr lang="en-US" altLang="en-US" sz="1200">
              <a:latin typeface="Calibri" panose="020F0502020204030204" pitchFamily="34" charset="0"/>
            </a:endParaRPr>
          </a:p>
        </p:txBody>
      </p:sp>
    </p:spTree>
    <p:extLst>
      <p:ext uri="{BB962C8B-B14F-4D97-AF65-F5344CB8AC3E}">
        <p14:creationId xmlns:p14="http://schemas.microsoft.com/office/powerpoint/2010/main" val="1332864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7646BEF-533A-93DB-258F-7BDF0FC61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164B085-8E8B-3E39-3034-E9806E2C86A9}"/>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endParaRPr lang="en-US" altLang="en-US" dirty="0"/>
          </a:p>
        </p:txBody>
      </p:sp>
      <p:sp>
        <p:nvSpPr>
          <p:cNvPr id="56324" name="Slide Number Placeholder 3">
            <a:extLst>
              <a:ext uri="{FF2B5EF4-FFF2-40B4-BE49-F238E27FC236}">
                <a16:creationId xmlns:a16="http://schemas.microsoft.com/office/drawing/2014/main" id="{19EBAB46-CD2D-F091-110A-2158DF2866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Open Sans" panose="020B0606030504020204" pitchFamily="34" charset="0"/>
              </a:defRPr>
            </a:lvl1pPr>
            <a:lvl2pPr marL="742855" indent="-285714">
              <a:defRPr sz="2200">
                <a:solidFill>
                  <a:schemeClr val="tx1"/>
                </a:solidFill>
                <a:latin typeface="Open Sans" panose="020B0606030504020204" pitchFamily="34" charset="0"/>
              </a:defRPr>
            </a:lvl2pPr>
            <a:lvl3pPr marL="1142853" indent="-228571">
              <a:defRPr sz="2200">
                <a:solidFill>
                  <a:schemeClr val="tx1"/>
                </a:solidFill>
                <a:latin typeface="Open Sans" panose="020B0606030504020204" pitchFamily="34" charset="0"/>
              </a:defRPr>
            </a:lvl3pPr>
            <a:lvl4pPr marL="1599994" indent="-228571">
              <a:defRPr sz="2200">
                <a:solidFill>
                  <a:schemeClr val="tx1"/>
                </a:solidFill>
                <a:latin typeface="Open Sans" panose="020B0606030504020204" pitchFamily="34" charset="0"/>
              </a:defRPr>
            </a:lvl4pPr>
            <a:lvl5pPr marL="2057135" indent="-228571">
              <a:defRPr sz="2200">
                <a:solidFill>
                  <a:schemeClr val="tx1"/>
                </a:solidFill>
                <a:latin typeface="Open Sans" panose="020B0606030504020204" pitchFamily="34" charset="0"/>
              </a:defRPr>
            </a:lvl5pPr>
            <a:lvl6pPr marL="2514277" indent="-228571" defTabSz="553967" eaLnBrk="0" fontAlgn="base" hangingPunct="0">
              <a:spcBef>
                <a:spcPct val="0"/>
              </a:spcBef>
              <a:spcAft>
                <a:spcPct val="0"/>
              </a:spcAft>
              <a:defRPr sz="2200">
                <a:solidFill>
                  <a:schemeClr val="tx1"/>
                </a:solidFill>
                <a:latin typeface="Open Sans" panose="020B0606030504020204" pitchFamily="34" charset="0"/>
              </a:defRPr>
            </a:lvl6pPr>
            <a:lvl7pPr marL="2971418" indent="-228571" defTabSz="553967" eaLnBrk="0" fontAlgn="base" hangingPunct="0">
              <a:spcBef>
                <a:spcPct val="0"/>
              </a:spcBef>
              <a:spcAft>
                <a:spcPct val="0"/>
              </a:spcAft>
              <a:defRPr sz="2200">
                <a:solidFill>
                  <a:schemeClr val="tx1"/>
                </a:solidFill>
                <a:latin typeface="Open Sans" panose="020B0606030504020204" pitchFamily="34" charset="0"/>
              </a:defRPr>
            </a:lvl7pPr>
            <a:lvl8pPr marL="3428559" indent="-228571" defTabSz="553967" eaLnBrk="0" fontAlgn="base" hangingPunct="0">
              <a:spcBef>
                <a:spcPct val="0"/>
              </a:spcBef>
              <a:spcAft>
                <a:spcPct val="0"/>
              </a:spcAft>
              <a:defRPr sz="2200">
                <a:solidFill>
                  <a:schemeClr val="tx1"/>
                </a:solidFill>
                <a:latin typeface="Open Sans" panose="020B0606030504020204" pitchFamily="34" charset="0"/>
              </a:defRPr>
            </a:lvl8pPr>
            <a:lvl9pPr marL="3885700" indent="-228571" defTabSz="553967" eaLnBrk="0" fontAlgn="base" hangingPunct="0">
              <a:spcBef>
                <a:spcPct val="0"/>
              </a:spcBef>
              <a:spcAft>
                <a:spcPct val="0"/>
              </a:spcAft>
              <a:defRPr sz="2200">
                <a:solidFill>
                  <a:schemeClr val="tx1"/>
                </a:solidFill>
                <a:latin typeface="Open Sans" panose="020B0606030504020204" pitchFamily="34" charset="0"/>
              </a:defRPr>
            </a:lvl9pPr>
          </a:lstStyle>
          <a:p>
            <a:fld id="{A25AC5A5-262D-425A-9621-7A5E028A7017}" type="slidenum">
              <a:rPr lang="en-US" altLang="en-US" sz="1200">
                <a:latin typeface="Calibri" panose="020F0502020204030204" pitchFamily="34" charset="0"/>
              </a:rPr>
              <a:pPr/>
              <a:t>35</a:t>
            </a:fld>
            <a:endParaRPr lang="en-US" altLang="en-US" sz="1200">
              <a:latin typeface="Calibri" panose="020F0502020204030204" pitchFamily="34" charset="0"/>
            </a:endParaRPr>
          </a:p>
        </p:txBody>
      </p:sp>
    </p:spTree>
    <p:extLst>
      <p:ext uri="{BB962C8B-B14F-4D97-AF65-F5344CB8AC3E}">
        <p14:creationId xmlns:p14="http://schemas.microsoft.com/office/powerpoint/2010/main" val="3563657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36</a:t>
            </a:fld>
            <a:endParaRPr lang="en-US" altLang="en-US"/>
          </a:p>
        </p:txBody>
      </p:sp>
    </p:spTree>
    <p:extLst>
      <p:ext uri="{BB962C8B-B14F-4D97-AF65-F5344CB8AC3E}">
        <p14:creationId xmlns:p14="http://schemas.microsoft.com/office/powerpoint/2010/main" val="3027655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37</a:t>
            </a:fld>
            <a:endParaRPr lang="en-US" altLang="en-US"/>
          </a:p>
        </p:txBody>
      </p:sp>
    </p:spTree>
    <p:extLst>
      <p:ext uri="{BB962C8B-B14F-4D97-AF65-F5344CB8AC3E}">
        <p14:creationId xmlns:p14="http://schemas.microsoft.com/office/powerpoint/2010/main" val="2006001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38</a:t>
            </a:fld>
            <a:endParaRPr lang="en-US" altLang="en-US"/>
          </a:p>
        </p:txBody>
      </p:sp>
    </p:spTree>
    <p:extLst>
      <p:ext uri="{BB962C8B-B14F-4D97-AF65-F5344CB8AC3E}">
        <p14:creationId xmlns:p14="http://schemas.microsoft.com/office/powerpoint/2010/main" val="2469011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39</a:t>
            </a:fld>
            <a:endParaRPr lang="en-US" altLang="en-US"/>
          </a:p>
        </p:txBody>
      </p:sp>
    </p:spTree>
    <p:extLst>
      <p:ext uri="{BB962C8B-B14F-4D97-AF65-F5344CB8AC3E}">
        <p14:creationId xmlns:p14="http://schemas.microsoft.com/office/powerpoint/2010/main" val="612180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E1DCB30-6EEA-579B-A526-F5073FDAA7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BA981E6A-475E-1906-749E-A01D96170D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Diana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Times New Roman" panose="02020603050405020304" pitchFamily="18" charset="0"/>
                <a:cs typeface="Calibri" panose="020F0502020204030204" pitchFamily="34" charset="0"/>
              </a:rPr>
              <a:t>Diana is a Senior Project Manager and Assistant Vice President with HNTB. She is a Civil Engineer with more than 20 years of experience in design, alternative delivery and project management. Her experience includes leading several projects on the I-405/SR 167 Corridor Program, helping WSDOT deliver a $20-billion multimodal, multiagency transportation vision. Diana is the immediate past president for the WTS Puget Sound/Seattle Chapter and is passionate about equitable transportation.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Brooksie – is part of our DEI committee for WTS. </a:t>
            </a:r>
            <a:r>
              <a:rPr lang="en-US" sz="1800" dirty="0">
                <a:effectLst/>
                <a:latin typeface="Calibri" panose="020F0502020204030204" pitchFamily="34" charset="0"/>
                <a:ea typeface="Times New Roman" panose="02020603050405020304" pitchFamily="18" charset="0"/>
                <a:cs typeface="Calibri" panose="020F0502020204030204" pitchFamily="34" charset="0"/>
              </a:rPr>
              <a:t>Brooksie Barton is a Senior Transportation Engineer and a Built Environment Group Lead for Jacobs Engineering.  She has been involved with Inclusion and Diversity efforts at Jacobs for over 7 years. She started the Bellevue Chapter of the Jacobs Women’s Network, served as the Jacobs US West Regional Lead for the Women’s Network for the past 2 years, Jacobs US West Chair for the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TogetherBeyond</a:t>
            </a:r>
            <a:r>
              <a:rPr lang="en-US" sz="1800" dirty="0">
                <a:effectLst/>
                <a:latin typeface="Calibri" panose="020F0502020204030204" pitchFamily="34" charset="0"/>
                <a:ea typeface="Times New Roman" panose="02020603050405020304" pitchFamily="18" charset="0"/>
                <a:cs typeface="Calibri" panose="020F0502020204030204" pitchFamily="34" charset="0"/>
              </a:rPr>
              <a:t> (Inclusion and Diversity) Council, serves on the WTS Diversity, Equity and Inclusion committee and is a Leadership Tomorrow 2022 alumni.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Julien - </a:t>
            </a:r>
            <a:r>
              <a:rPr lang="en-US" sz="1800" dirty="0">
                <a:effectLst/>
                <a:latin typeface="Calibri" panose="020F0502020204030204" pitchFamily="34" charset="0"/>
                <a:ea typeface="Times New Roman" panose="02020603050405020304" pitchFamily="18" charset="0"/>
                <a:cs typeface="Calibri" panose="020F0502020204030204" pitchFamily="34" charset="0"/>
              </a:rPr>
              <a:t>Julien Geiser is the Director of Corporate Support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Greatheart</a:t>
            </a:r>
            <a:r>
              <a:rPr lang="en-US" sz="1800" dirty="0">
                <a:effectLst/>
                <a:latin typeface="Calibri" panose="020F0502020204030204" pitchFamily="34" charset="0"/>
                <a:ea typeface="Times New Roman" panose="02020603050405020304" pitchFamily="18" charset="0"/>
                <a:cs typeface="Calibri" panose="020F0502020204030204" pitchFamily="34" charset="0"/>
              </a:rPr>
              <a:t> Consulting. As an educated, white, cis male in America, he has benefitted both directly and indirectly from vast amounts of compounding historic privilege. As a third-culture kid, he also has direct experience of both belonging and not. It is his passion for culture, people, and building belonging and understanding that drives his passion for DE&amp;I work. He also calls on his experience as a partner, father, Surface Warfare Officer in the Navy, and sustainable designer to help shift cultures towards greater equity and inclusion.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a:p>
            <a:r>
              <a:rPr lang="en-US" altLang="en-US" dirty="0"/>
              <a:t>Inclusion Catalyst podcast</a:t>
            </a:r>
          </a:p>
        </p:txBody>
      </p:sp>
      <p:sp>
        <p:nvSpPr>
          <p:cNvPr id="58372" name="Slide Number Placeholder 3">
            <a:extLst>
              <a:ext uri="{FF2B5EF4-FFF2-40B4-BE49-F238E27FC236}">
                <a16:creationId xmlns:a16="http://schemas.microsoft.com/office/drawing/2014/main" id="{AE4C4A8C-51E2-A523-50C6-006D025220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Open Sans" panose="020B0606030504020204" pitchFamily="34" charset="0"/>
              </a:defRPr>
            </a:lvl1pPr>
            <a:lvl2pPr>
              <a:defRPr sz="2200">
                <a:solidFill>
                  <a:schemeClr val="tx1"/>
                </a:solidFill>
                <a:latin typeface="Open Sans" panose="020B0606030504020204" pitchFamily="34" charset="0"/>
              </a:defRPr>
            </a:lvl2pPr>
            <a:lvl3pPr>
              <a:defRPr sz="2200">
                <a:solidFill>
                  <a:schemeClr val="tx1"/>
                </a:solidFill>
                <a:latin typeface="Open Sans" panose="020B0606030504020204" pitchFamily="34" charset="0"/>
              </a:defRPr>
            </a:lvl3pPr>
            <a:lvl4pPr>
              <a:defRPr sz="2200">
                <a:solidFill>
                  <a:schemeClr val="tx1"/>
                </a:solidFill>
                <a:latin typeface="Open Sans" panose="020B0606030504020204" pitchFamily="34" charset="0"/>
              </a:defRPr>
            </a:lvl4pPr>
            <a:lvl5pPr>
              <a:defRPr sz="2200">
                <a:solidFill>
                  <a:schemeClr val="tx1"/>
                </a:solidFill>
                <a:latin typeface="Open Sans" panose="020B0606030504020204" pitchFamily="34" charset="0"/>
              </a:defRPr>
            </a:lvl5pPr>
            <a:lvl6pPr marL="2676181" indent="-390475" eaLnBrk="0" fontAlgn="base" hangingPunct="0">
              <a:spcBef>
                <a:spcPct val="0"/>
              </a:spcBef>
              <a:spcAft>
                <a:spcPct val="0"/>
              </a:spcAft>
              <a:defRPr sz="2200">
                <a:solidFill>
                  <a:schemeClr val="tx1"/>
                </a:solidFill>
                <a:latin typeface="Open Sans" panose="020B0606030504020204" pitchFamily="34" charset="0"/>
              </a:defRPr>
            </a:lvl6pPr>
            <a:lvl7pPr marL="3133322" indent="-390475" eaLnBrk="0" fontAlgn="base" hangingPunct="0">
              <a:spcBef>
                <a:spcPct val="0"/>
              </a:spcBef>
              <a:spcAft>
                <a:spcPct val="0"/>
              </a:spcAft>
              <a:defRPr sz="2200">
                <a:solidFill>
                  <a:schemeClr val="tx1"/>
                </a:solidFill>
                <a:latin typeface="Open Sans" panose="020B0606030504020204" pitchFamily="34" charset="0"/>
              </a:defRPr>
            </a:lvl7pPr>
            <a:lvl8pPr marL="3590464" indent="-390475" eaLnBrk="0" fontAlgn="base" hangingPunct="0">
              <a:spcBef>
                <a:spcPct val="0"/>
              </a:spcBef>
              <a:spcAft>
                <a:spcPct val="0"/>
              </a:spcAft>
              <a:defRPr sz="2200">
                <a:solidFill>
                  <a:schemeClr val="tx1"/>
                </a:solidFill>
                <a:latin typeface="Open Sans" panose="020B0606030504020204" pitchFamily="34" charset="0"/>
              </a:defRPr>
            </a:lvl8pPr>
            <a:lvl9pPr marL="4047605" indent="-390475" eaLnBrk="0" fontAlgn="base" hangingPunct="0">
              <a:spcBef>
                <a:spcPct val="0"/>
              </a:spcBef>
              <a:spcAft>
                <a:spcPct val="0"/>
              </a:spcAft>
              <a:defRPr sz="2200">
                <a:solidFill>
                  <a:schemeClr val="tx1"/>
                </a:solidFill>
                <a:latin typeface="Open Sans" panose="020B0606030504020204" pitchFamily="34" charset="0"/>
              </a:defRPr>
            </a:lvl9pPr>
          </a:lstStyle>
          <a:p>
            <a:pPr defTabSz="914282">
              <a:defRPr/>
            </a:pPr>
            <a:fld id="{81EC5B48-BCFA-493C-933E-72396F03F038}" type="slidenum">
              <a:rPr lang="en-US" altLang="en-US" sz="1200">
                <a:solidFill>
                  <a:srgbClr val="000000"/>
                </a:solidFill>
                <a:latin typeface="Calibri" panose="020F0502020204030204" pitchFamily="34" charset="0"/>
              </a:rPr>
              <a:pPr defTabSz="914282">
                <a:defRPr/>
              </a:pPr>
              <a:t>4</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40</a:t>
            </a:fld>
            <a:endParaRPr lang="en-US" altLang="en-US"/>
          </a:p>
        </p:txBody>
      </p:sp>
    </p:spTree>
    <p:extLst>
      <p:ext uri="{BB962C8B-B14F-4D97-AF65-F5344CB8AC3E}">
        <p14:creationId xmlns:p14="http://schemas.microsoft.com/office/powerpoint/2010/main" val="1287370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41</a:t>
            </a:fld>
            <a:endParaRPr lang="en-US" altLang="en-US"/>
          </a:p>
        </p:txBody>
      </p:sp>
    </p:spTree>
    <p:extLst>
      <p:ext uri="{BB962C8B-B14F-4D97-AF65-F5344CB8AC3E}">
        <p14:creationId xmlns:p14="http://schemas.microsoft.com/office/powerpoint/2010/main" val="3242668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7646BEF-533A-93DB-258F-7BDF0FC61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164B085-8E8B-3E39-3034-E9806E2C86A9}"/>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dirty="0"/>
              <a:t>Diana</a:t>
            </a:r>
          </a:p>
          <a:p>
            <a:pPr eaLnBrk="1" hangingPunct="1">
              <a:spcBef>
                <a:spcPct val="0"/>
              </a:spcBef>
              <a:defRPr/>
            </a:pPr>
            <a:endParaRPr lang="en-US" altLang="en-US" dirty="0"/>
          </a:p>
          <a:p>
            <a:pPr defTabSz="555061" eaLnBrk="1" fontAlgn="auto" hangingPunct="1">
              <a:spcBef>
                <a:spcPts val="0"/>
              </a:spcBef>
              <a:spcAft>
                <a:spcPts val="0"/>
              </a:spcAft>
              <a:defRPr/>
            </a:pPr>
            <a:r>
              <a:rPr lang="en-US" dirty="0">
                <a:latin typeface="Montserrat" panose="02000505000000020004" pitchFamily="2" charset="77"/>
              </a:rPr>
              <a:t>Inclusion is a </a:t>
            </a:r>
            <a:r>
              <a:rPr lang="en-US" b="1" dirty="0">
                <a:solidFill>
                  <a:schemeClr val="accent3"/>
                </a:solidFill>
                <a:latin typeface="Montserrat" panose="02000505000000020004" pitchFamily="2" charset="77"/>
              </a:rPr>
              <a:t>sense of belonging, connection </a:t>
            </a:r>
            <a:br>
              <a:rPr lang="en-US" b="1" dirty="0">
                <a:solidFill>
                  <a:schemeClr val="accent3"/>
                </a:solidFill>
                <a:latin typeface="Montserrat" panose="02000505000000020004" pitchFamily="2" charset="77"/>
              </a:rPr>
            </a:br>
            <a:r>
              <a:rPr lang="en-US" b="1" dirty="0">
                <a:solidFill>
                  <a:schemeClr val="accent3"/>
                </a:solidFill>
                <a:latin typeface="Montserrat" panose="02000505000000020004" pitchFamily="2" charset="77"/>
              </a:rPr>
              <a:t>and community</a:t>
            </a:r>
            <a:r>
              <a:rPr lang="en-US" dirty="0">
                <a:solidFill>
                  <a:schemeClr val="accent3"/>
                </a:solidFill>
                <a:latin typeface="Montserrat" panose="02000505000000020004" pitchFamily="2" charset="77"/>
              </a:rPr>
              <a:t> </a:t>
            </a:r>
            <a:r>
              <a:rPr lang="en-US" dirty="0">
                <a:latin typeface="Montserrat" panose="02000505000000020004" pitchFamily="2" charset="77"/>
              </a:rPr>
              <a:t>at work. ​</a:t>
            </a:r>
            <a:br>
              <a:rPr lang="en-US" dirty="0">
                <a:latin typeface="Montserrat" panose="02000505000000020004" pitchFamily="2" charset="77"/>
              </a:rPr>
            </a:br>
            <a:r>
              <a:rPr lang="en-US" dirty="0">
                <a:latin typeface="Montserrat" panose="02000505000000020004" pitchFamily="2" charset="77"/>
              </a:rPr>
              <a:t>​</a:t>
            </a:r>
            <a:br>
              <a:rPr lang="en-US" dirty="0">
                <a:latin typeface="Montserrat" panose="02000505000000020004" pitchFamily="2" charset="77"/>
              </a:rPr>
            </a:br>
            <a:r>
              <a:rPr lang="en-US" dirty="0">
                <a:latin typeface="Montserrat" panose="02000505000000020004" pitchFamily="2" charset="77"/>
              </a:rPr>
              <a:t>Inclusive organizations help people feel </a:t>
            </a:r>
            <a:br>
              <a:rPr lang="en-US" dirty="0">
                <a:latin typeface="Montserrat" panose="02000505000000020004" pitchFamily="2" charset="77"/>
              </a:rPr>
            </a:br>
            <a:r>
              <a:rPr lang="en-US" b="1" dirty="0">
                <a:solidFill>
                  <a:schemeClr val="accent3"/>
                </a:solidFill>
                <a:latin typeface="Montserrat" panose="02000505000000020004" pitchFamily="2" charset="77"/>
              </a:rPr>
              <a:t>welcomed, known, valued </a:t>
            </a:r>
            <a:r>
              <a:rPr lang="en-US" dirty="0">
                <a:latin typeface="Montserrat" panose="02000505000000020004" pitchFamily="2" charset="77"/>
              </a:rPr>
              <a:t>-- and encouraged </a:t>
            </a:r>
            <a:br>
              <a:rPr lang="en-US" dirty="0">
                <a:latin typeface="Montserrat" panose="02000505000000020004" pitchFamily="2" charset="77"/>
              </a:rPr>
            </a:br>
            <a:r>
              <a:rPr lang="en-US" dirty="0">
                <a:latin typeface="Montserrat" panose="02000505000000020004" pitchFamily="2" charset="77"/>
              </a:rPr>
              <a:t>to bring their whole, unique selves to work.</a:t>
            </a:r>
          </a:p>
          <a:p>
            <a:pPr defTabSz="555061" eaLnBrk="1" fontAlgn="auto" hangingPunct="1">
              <a:spcBef>
                <a:spcPts val="0"/>
              </a:spcBef>
              <a:spcAft>
                <a:spcPts val="0"/>
              </a:spcAft>
              <a:defRPr/>
            </a:pPr>
            <a:endParaRPr lang="en-US" dirty="0">
              <a:latin typeface="Montserrat" panose="02000505000000020004" pitchFamily="2" charset="77"/>
            </a:endParaRPr>
          </a:p>
          <a:p>
            <a:pPr defTabSz="555061" eaLnBrk="1" fontAlgn="auto" hangingPunct="1">
              <a:spcBef>
                <a:spcPts val="0"/>
              </a:spcBef>
              <a:spcAft>
                <a:spcPts val="0"/>
              </a:spcAft>
              <a:defRPr/>
            </a:pPr>
            <a:r>
              <a:rPr lang="en-US" dirty="0" err="1">
                <a:latin typeface="Montserrat" panose="02000505000000020004" pitchFamily="2" charset="77"/>
              </a:rPr>
              <a:t>KiMS</a:t>
            </a:r>
            <a:r>
              <a:rPr lang="en-US" dirty="0">
                <a:latin typeface="Montserrat" panose="02000505000000020004" pitchFamily="2" charset="77"/>
              </a:rPr>
              <a:t>:</a:t>
            </a:r>
          </a:p>
          <a:p>
            <a:pPr defTabSz="555061" eaLnBrk="1" fontAlgn="auto" hangingPunct="1">
              <a:spcBef>
                <a:spcPts val="0"/>
              </a:spcBef>
              <a:spcAft>
                <a:spcPts val="0"/>
              </a:spcAft>
              <a:defRPr/>
            </a:pPr>
            <a:r>
              <a:rPr lang="en-US" dirty="0"/>
              <a:t>What is Inclusion? The practice or policy of providing equal access to opportunities and resources for people who might otherwise be excluded or marginalized, such as those who have physical or mental disabilities and members of other minority groups.</a:t>
            </a:r>
            <a:endParaRPr lang="en-US" dirty="0">
              <a:latin typeface="Montserrat" panose="02000505000000020004" pitchFamily="2" charset="77"/>
            </a:endParaRPr>
          </a:p>
          <a:p>
            <a:pPr eaLnBrk="1" hangingPunct="1">
              <a:spcBef>
                <a:spcPct val="0"/>
              </a:spcBef>
              <a:defRPr/>
            </a:pPr>
            <a:endParaRPr lang="en-US" altLang="en-US" dirty="0"/>
          </a:p>
        </p:txBody>
      </p:sp>
      <p:sp>
        <p:nvSpPr>
          <p:cNvPr id="56324" name="Slide Number Placeholder 3">
            <a:extLst>
              <a:ext uri="{FF2B5EF4-FFF2-40B4-BE49-F238E27FC236}">
                <a16:creationId xmlns:a16="http://schemas.microsoft.com/office/drawing/2014/main" id="{19EBAB46-CD2D-F091-110A-2158DF2866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Open Sans" panose="020B0606030504020204" pitchFamily="34" charset="0"/>
              </a:defRPr>
            </a:lvl1pPr>
            <a:lvl2pPr marL="742855" indent="-285714">
              <a:defRPr sz="2200">
                <a:solidFill>
                  <a:schemeClr val="tx1"/>
                </a:solidFill>
                <a:latin typeface="Open Sans" panose="020B0606030504020204" pitchFamily="34" charset="0"/>
              </a:defRPr>
            </a:lvl2pPr>
            <a:lvl3pPr marL="1142853" indent="-228571">
              <a:defRPr sz="2200">
                <a:solidFill>
                  <a:schemeClr val="tx1"/>
                </a:solidFill>
                <a:latin typeface="Open Sans" panose="020B0606030504020204" pitchFamily="34" charset="0"/>
              </a:defRPr>
            </a:lvl3pPr>
            <a:lvl4pPr marL="1599994" indent="-228571">
              <a:defRPr sz="2200">
                <a:solidFill>
                  <a:schemeClr val="tx1"/>
                </a:solidFill>
                <a:latin typeface="Open Sans" panose="020B0606030504020204" pitchFamily="34" charset="0"/>
              </a:defRPr>
            </a:lvl4pPr>
            <a:lvl5pPr marL="2057135" indent="-228571">
              <a:defRPr sz="2200">
                <a:solidFill>
                  <a:schemeClr val="tx1"/>
                </a:solidFill>
                <a:latin typeface="Open Sans" panose="020B0606030504020204" pitchFamily="34" charset="0"/>
              </a:defRPr>
            </a:lvl5pPr>
            <a:lvl6pPr marL="2514277" indent="-228571" defTabSz="553967" eaLnBrk="0" fontAlgn="base" hangingPunct="0">
              <a:spcBef>
                <a:spcPct val="0"/>
              </a:spcBef>
              <a:spcAft>
                <a:spcPct val="0"/>
              </a:spcAft>
              <a:defRPr sz="2200">
                <a:solidFill>
                  <a:schemeClr val="tx1"/>
                </a:solidFill>
                <a:latin typeface="Open Sans" panose="020B0606030504020204" pitchFamily="34" charset="0"/>
              </a:defRPr>
            </a:lvl6pPr>
            <a:lvl7pPr marL="2971418" indent="-228571" defTabSz="553967" eaLnBrk="0" fontAlgn="base" hangingPunct="0">
              <a:spcBef>
                <a:spcPct val="0"/>
              </a:spcBef>
              <a:spcAft>
                <a:spcPct val="0"/>
              </a:spcAft>
              <a:defRPr sz="2200">
                <a:solidFill>
                  <a:schemeClr val="tx1"/>
                </a:solidFill>
                <a:latin typeface="Open Sans" panose="020B0606030504020204" pitchFamily="34" charset="0"/>
              </a:defRPr>
            </a:lvl7pPr>
            <a:lvl8pPr marL="3428559" indent="-228571" defTabSz="553967" eaLnBrk="0" fontAlgn="base" hangingPunct="0">
              <a:spcBef>
                <a:spcPct val="0"/>
              </a:spcBef>
              <a:spcAft>
                <a:spcPct val="0"/>
              </a:spcAft>
              <a:defRPr sz="2200">
                <a:solidFill>
                  <a:schemeClr val="tx1"/>
                </a:solidFill>
                <a:latin typeface="Open Sans" panose="020B0606030504020204" pitchFamily="34" charset="0"/>
              </a:defRPr>
            </a:lvl8pPr>
            <a:lvl9pPr marL="3885700" indent="-228571" defTabSz="553967" eaLnBrk="0" fontAlgn="base" hangingPunct="0">
              <a:spcBef>
                <a:spcPct val="0"/>
              </a:spcBef>
              <a:spcAft>
                <a:spcPct val="0"/>
              </a:spcAft>
              <a:defRPr sz="2200">
                <a:solidFill>
                  <a:schemeClr val="tx1"/>
                </a:solidFill>
                <a:latin typeface="Open Sans" panose="020B0606030504020204" pitchFamily="34" charset="0"/>
              </a:defRPr>
            </a:lvl9pPr>
          </a:lstStyle>
          <a:p>
            <a:fld id="{A25AC5A5-262D-425A-9621-7A5E028A7017}" type="slidenum">
              <a:rPr lang="en-US" altLang="en-US" sz="1200">
                <a:latin typeface="Calibri" panose="020F0502020204030204" pitchFamily="34" charset="0"/>
              </a:rPr>
              <a:pPr/>
              <a:t>5</a:t>
            </a:fld>
            <a:endParaRPr lang="en-US" altLang="en-US" sz="1200">
              <a:latin typeface="Calibri" panose="020F0502020204030204" pitchFamily="34" charset="0"/>
            </a:endParaRPr>
          </a:p>
        </p:txBody>
      </p:sp>
    </p:spTree>
    <p:extLst>
      <p:ext uri="{BB962C8B-B14F-4D97-AF65-F5344CB8AC3E}">
        <p14:creationId xmlns:p14="http://schemas.microsoft.com/office/powerpoint/2010/main" val="1908930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7646BEF-533A-93DB-258F-7BDF0FC61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164B085-8E8B-3E39-3034-E9806E2C86A9}"/>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dirty="0"/>
              <a:t>Diana</a:t>
            </a:r>
          </a:p>
          <a:p>
            <a:pPr eaLnBrk="1" hangingPunct="1">
              <a:spcBef>
                <a:spcPct val="0"/>
              </a:spcBef>
            </a:pPr>
            <a:r>
              <a:rPr lang="en-US" altLang="en-US" b="1" dirty="0"/>
              <a:t>Bridging the gap</a:t>
            </a:r>
          </a:p>
          <a:p>
            <a:pPr eaLnBrk="1" hangingPunct="1">
              <a:spcBef>
                <a:spcPct val="0"/>
              </a:spcBef>
              <a:defRPr/>
            </a:pPr>
            <a:endParaRPr lang="en-US" altLang="en-US" b="1" dirty="0"/>
          </a:p>
        </p:txBody>
      </p:sp>
      <p:sp>
        <p:nvSpPr>
          <p:cNvPr id="56324" name="Slide Number Placeholder 3">
            <a:extLst>
              <a:ext uri="{FF2B5EF4-FFF2-40B4-BE49-F238E27FC236}">
                <a16:creationId xmlns:a16="http://schemas.microsoft.com/office/drawing/2014/main" id="{19EBAB46-CD2D-F091-110A-2158DF2866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Open Sans" panose="020B0606030504020204" pitchFamily="34" charset="0"/>
              </a:defRPr>
            </a:lvl1pPr>
            <a:lvl2pPr marL="742855" indent="-285714">
              <a:defRPr sz="2200">
                <a:solidFill>
                  <a:schemeClr val="tx1"/>
                </a:solidFill>
                <a:latin typeface="Open Sans" panose="020B0606030504020204" pitchFamily="34" charset="0"/>
              </a:defRPr>
            </a:lvl2pPr>
            <a:lvl3pPr marL="1142853" indent="-228571">
              <a:defRPr sz="2200">
                <a:solidFill>
                  <a:schemeClr val="tx1"/>
                </a:solidFill>
                <a:latin typeface="Open Sans" panose="020B0606030504020204" pitchFamily="34" charset="0"/>
              </a:defRPr>
            </a:lvl3pPr>
            <a:lvl4pPr marL="1599994" indent="-228571">
              <a:defRPr sz="2200">
                <a:solidFill>
                  <a:schemeClr val="tx1"/>
                </a:solidFill>
                <a:latin typeface="Open Sans" panose="020B0606030504020204" pitchFamily="34" charset="0"/>
              </a:defRPr>
            </a:lvl4pPr>
            <a:lvl5pPr marL="2057135" indent="-228571">
              <a:defRPr sz="2200">
                <a:solidFill>
                  <a:schemeClr val="tx1"/>
                </a:solidFill>
                <a:latin typeface="Open Sans" panose="020B0606030504020204" pitchFamily="34" charset="0"/>
              </a:defRPr>
            </a:lvl5pPr>
            <a:lvl6pPr marL="2514277" indent="-228571" defTabSz="553967" eaLnBrk="0" fontAlgn="base" hangingPunct="0">
              <a:spcBef>
                <a:spcPct val="0"/>
              </a:spcBef>
              <a:spcAft>
                <a:spcPct val="0"/>
              </a:spcAft>
              <a:defRPr sz="2200">
                <a:solidFill>
                  <a:schemeClr val="tx1"/>
                </a:solidFill>
                <a:latin typeface="Open Sans" panose="020B0606030504020204" pitchFamily="34" charset="0"/>
              </a:defRPr>
            </a:lvl6pPr>
            <a:lvl7pPr marL="2971418" indent="-228571" defTabSz="553967" eaLnBrk="0" fontAlgn="base" hangingPunct="0">
              <a:spcBef>
                <a:spcPct val="0"/>
              </a:spcBef>
              <a:spcAft>
                <a:spcPct val="0"/>
              </a:spcAft>
              <a:defRPr sz="2200">
                <a:solidFill>
                  <a:schemeClr val="tx1"/>
                </a:solidFill>
                <a:latin typeface="Open Sans" panose="020B0606030504020204" pitchFamily="34" charset="0"/>
              </a:defRPr>
            </a:lvl7pPr>
            <a:lvl8pPr marL="3428559" indent="-228571" defTabSz="553967" eaLnBrk="0" fontAlgn="base" hangingPunct="0">
              <a:spcBef>
                <a:spcPct val="0"/>
              </a:spcBef>
              <a:spcAft>
                <a:spcPct val="0"/>
              </a:spcAft>
              <a:defRPr sz="2200">
                <a:solidFill>
                  <a:schemeClr val="tx1"/>
                </a:solidFill>
                <a:latin typeface="Open Sans" panose="020B0606030504020204" pitchFamily="34" charset="0"/>
              </a:defRPr>
            </a:lvl8pPr>
            <a:lvl9pPr marL="3885700" indent="-228571" defTabSz="553967" eaLnBrk="0" fontAlgn="base" hangingPunct="0">
              <a:spcBef>
                <a:spcPct val="0"/>
              </a:spcBef>
              <a:spcAft>
                <a:spcPct val="0"/>
              </a:spcAft>
              <a:defRPr sz="2200">
                <a:solidFill>
                  <a:schemeClr val="tx1"/>
                </a:solidFill>
                <a:latin typeface="Open Sans" panose="020B0606030504020204" pitchFamily="34" charset="0"/>
              </a:defRPr>
            </a:lvl9pPr>
          </a:lstStyle>
          <a:p>
            <a:fld id="{A25AC5A5-262D-425A-9621-7A5E028A7017}" type="slidenum">
              <a:rPr lang="en-US" altLang="en-US" sz="1200">
                <a:latin typeface="Calibri" panose="020F0502020204030204" pitchFamily="34" charset="0"/>
              </a:rPr>
              <a:pPr/>
              <a:t>6</a:t>
            </a:fld>
            <a:endParaRPr lang="en-US" altLang="en-US" sz="1200">
              <a:latin typeface="Calibri" panose="020F0502020204030204" pitchFamily="34" charset="0"/>
            </a:endParaRPr>
          </a:p>
        </p:txBody>
      </p:sp>
    </p:spTree>
    <p:extLst>
      <p:ext uri="{BB962C8B-B14F-4D97-AF65-F5344CB8AC3E}">
        <p14:creationId xmlns:p14="http://schemas.microsoft.com/office/powerpoint/2010/main" val="3718206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Diana</a:t>
            </a:r>
          </a:p>
          <a:p>
            <a:endParaRPr lang="en-US" b="1" dirty="0">
              <a:solidFill>
                <a:schemeClr val="dk1"/>
              </a:solidFill>
              <a:ea typeface="Calibri"/>
              <a:cs typeface="Calibri"/>
              <a:sym typeface="Calibri"/>
            </a:endParaRPr>
          </a:p>
          <a:p>
            <a:pPr defTabSz="914282" eaLnBrk="1" fontAlgn="auto" hangingPunct="1">
              <a:spcBef>
                <a:spcPts val="0"/>
              </a:spcBef>
              <a:spcAft>
                <a:spcPts val="0"/>
              </a:spcAft>
              <a:defRPr/>
            </a:pPr>
            <a:r>
              <a:rPr lang="en-US" dirty="0"/>
              <a:t>We have covered a lot of concepts today, all to help set a foundational and shared understanding of what it looks like to grow as an inclusive leader in your life and work. </a:t>
            </a:r>
          </a:p>
          <a:p>
            <a:pPr defTabSz="914282" eaLnBrk="1" fontAlgn="auto" hangingPunct="1">
              <a:spcBef>
                <a:spcPts val="0"/>
              </a:spcBef>
              <a:spcAft>
                <a:spcPts val="0"/>
              </a:spcAft>
              <a:defRPr/>
            </a:pPr>
            <a:r>
              <a:rPr lang="en-US" dirty="0"/>
              <a:t>As inclusive leaders our overarching goal is to move the spaces we are a part of from ‘Reality” to “Justice”. As you go through this training, consider where you have power to make these changes in big or small ways.</a:t>
            </a:r>
            <a:endParaRPr lang="en-US" dirty="0">
              <a:solidFill>
                <a:schemeClr val="dk1"/>
              </a:solidFill>
              <a:ea typeface="Calibri"/>
              <a:cs typeface="Calibri"/>
              <a:sym typeface="Calibri"/>
            </a:endParaRPr>
          </a:p>
          <a:p>
            <a:pPr>
              <a:spcBef>
                <a:spcPts val="0"/>
              </a:spcBef>
              <a:spcAft>
                <a:spcPts val="0"/>
              </a:spcAft>
            </a:pPr>
            <a:endParaRPr lang="en-US" b="1" dirty="0">
              <a:solidFill>
                <a:schemeClr val="dk1"/>
              </a:solidFill>
              <a:ea typeface="Calibri"/>
              <a:cs typeface="Calibri"/>
              <a:sym typeface="Calibri"/>
            </a:endParaRPr>
          </a:p>
          <a:p>
            <a:pPr>
              <a:spcBef>
                <a:spcPts val="0"/>
              </a:spcBef>
              <a:spcAft>
                <a:spcPts val="0"/>
              </a:spcAft>
            </a:pPr>
            <a:r>
              <a:rPr lang="en-US" b="1" dirty="0">
                <a:solidFill>
                  <a:schemeClr val="dk1"/>
                </a:solidFill>
                <a:ea typeface="Calibri"/>
                <a:cs typeface="Calibri"/>
                <a:sym typeface="Calibri"/>
              </a:rPr>
              <a:t>[Key Points]</a:t>
            </a:r>
          </a:p>
          <a:p>
            <a:pPr marL="171428" indent="-171428" defTabSz="914282" eaLnBrk="1" fontAlgn="auto" hangingPunct="1">
              <a:spcBef>
                <a:spcPts val="0"/>
              </a:spcBef>
              <a:spcAft>
                <a:spcPts val="0"/>
              </a:spcAft>
              <a:buFont typeface="Arial" panose="020B0604020202020204" pitchFamily="34" charset="0"/>
              <a:buChar char="•"/>
              <a:defRPr/>
            </a:pPr>
            <a:r>
              <a:rPr lang="en-US" b="1" dirty="0"/>
              <a:t>Reality:</a:t>
            </a:r>
            <a:r>
              <a:rPr lang="en-US" dirty="0"/>
              <a:t> Many people still don’t even have equal access to the supports (in this image boxes) they need.</a:t>
            </a:r>
            <a:endParaRPr lang="en-US" b="1" dirty="0"/>
          </a:p>
          <a:p>
            <a:pPr marL="171428" indent="-171428">
              <a:buFont typeface="Arial" panose="020B0604020202020204" pitchFamily="34" charset="0"/>
              <a:buChar char="•"/>
            </a:pPr>
            <a:r>
              <a:rPr lang="en-US" b="1" dirty="0"/>
              <a:t>Equality: </a:t>
            </a:r>
            <a:r>
              <a:rPr lang="en-US" dirty="0"/>
              <a:t>In this image it is assumed that everyone will benefit from the same supports. </a:t>
            </a:r>
            <a:r>
              <a:rPr lang="en-US" b="1" dirty="0"/>
              <a:t>They are being treated equally. </a:t>
            </a:r>
          </a:p>
          <a:p>
            <a:pPr marL="171428" indent="-171428">
              <a:buFont typeface="Arial" panose="020B0604020202020204" pitchFamily="34" charset="0"/>
              <a:buChar char="•"/>
            </a:pPr>
            <a:r>
              <a:rPr lang="en-US" b="1" dirty="0"/>
              <a:t>Equity: </a:t>
            </a:r>
            <a:r>
              <a:rPr lang="en-US" dirty="0"/>
              <a:t>In this image individuals are given different supports to make it possible for them to have equal access to the game. </a:t>
            </a:r>
            <a:r>
              <a:rPr lang="en-US" b="1" dirty="0"/>
              <a:t>They are being treated equitably. </a:t>
            </a:r>
          </a:p>
          <a:p>
            <a:pPr marL="171428" indent="-171428">
              <a:buFont typeface="Arial" panose="020B0604020202020204" pitchFamily="34" charset="0"/>
              <a:buChar char="•"/>
            </a:pPr>
            <a:r>
              <a:rPr lang="en-US" b="1" dirty="0"/>
              <a:t>Justice: </a:t>
            </a:r>
            <a:r>
              <a:rPr lang="en-US" dirty="0"/>
              <a:t>In the final image, all three folks can see the game without any supports or accommodations </a:t>
            </a:r>
            <a:r>
              <a:rPr lang="en-US" b="1" dirty="0"/>
              <a:t>because the cause of the inequity (the wooden fence) was addressed.  Of course, if the systemic barrier was truly removed the three people shown in the forefront would not be watching the game outside the stadium fence, they’d be in the stands with the rest of the fans.</a:t>
            </a:r>
          </a:p>
          <a:p>
            <a:endParaRPr lang="en-US" b="1" dirty="0"/>
          </a:p>
          <a:p>
            <a:r>
              <a:rPr lang="en-US" b="1" dirty="0"/>
              <a:t>[Say]</a:t>
            </a:r>
          </a:p>
          <a:p>
            <a:r>
              <a:rPr lang="en-US" dirty="0"/>
              <a:t>Because Advantage and Disadvantage exist currently, we end up with an environment of inequality. This is represented by the “Reality” image.</a:t>
            </a:r>
          </a:p>
          <a:p>
            <a:endParaRPr lang="en-US" dirty="0"/>
          </a:p>
          <a:p>
            <a:r>
              <a:rPr lang="en-US" dirty="0"/>
              <a:t>As inclusive leaders our overarching goal is to move the spaces we are a part of from ‘Reality” to “Justice”. As you go through this training, consider where you have power to make these changes in big or small ways.</a:t>
            </a:r>
          </a:p>
          <a:p>
            <a:pPr defTabSz="914282" eaLnBrk="1" fontAlgn="auto" hangingPunct="1">
              <a:spcBef>
                <a:spcPts val="0"/>
              </a:spcBef>
              <a:spcAft>
                <a:spcPts val="0"/>
              </a:spcAft>
              <a:defRPr/>
            </a:pPr>
            <a:endParaRPr lang="en-US" dirty="0"/>
          </a:p>
          <a:p>
            <a:pPr marL="171428" indent="-171428" defTabSz="914282" eaLnBrk="1" fontAlgn="auto" hangingPunct="1">
              <a:spcBef>
                <a:spcPts val="0"/>
              </a:spcBef>
              <a:spcAft>
                <a:spcPts val="0"/>
              </a:spcAft>
              <a:buFont typeface="Arial" panose="020B0604020202020204" pitchFamily="34" charset="0"/>
              <a:buChar char="•"/>
              <a:defRPr/>
            </a:pPr>
            <a:r>
              <a:rPr lang="en-US" b="1" dirty="0"/>
              <a:t>Reality:</a:t>
            </a:r>
            <a:r>
              <a:rPr lang="en-US" dirty="0"/>
              <a:t> We often talk about Equity vs Equality. But it’s important to realize that the reality is many people still don’t even have equal access to the supports (in this image boxes) they need.</a:t>
            </a:r>
            <a:endParaRPr lang="en-US" b="1" dirty="0"/>
          </a:p>
          <a:p>
            <a:pPr marL="171428" indent="-171428">
              <a:buFont typeface="Arial" panose="020B0604020202020204" pitchFamily="34" charset="0"/>
              <a:buChar char="•"/>
            </a:pPr>
            <a:r>
              <a:rPr lang="en-US" b="1" dirty="0"/>
              <a:t>Equality: </a:t>
            </a:r>
            <a:r>
              <a:rPr lang="en-US" dirty="0"/>
              <a:t>In this image it is assumed that everyone will benefit from the same supports. </a:t>
            </a:r>
            <a:r>
              <a:rPr lang="en-US" b="1" dirty="0"/>
              <a:t>They are being treated equally. </a:t>
            </a:r>
            <a:r>
              <a:rPr lang="en-US" dirty="0"/>
              <a:t>However, as you can see, the ‘same thing’ works better for some than for others. A crate is not helpful for the person in a wheelchair. </a:t>
            </a:r>
          </a:p>
          <a:p>
            <a:pPr marL="171428" indent="-171428">
              <a:buFont typeface="Arial" panose="020B0604020202020204" pitchFamily="34" charset="0"/>
              <a:buChar char="•"/>
            </a:pPr>
            <a:r>
              <a:rPr lang="en-US" b="1" dirty="0"/>
              <a:t>Equity: </a:t>
            </a:r>
            <a:r>
              <a:rPr lang="en-US" dirty="0"/>
              <a:t>In this image individuals are given different supports to make it possible for them to have equal access to the game. </a:t>
            </a:r>
            <a:r>
              <a:rPr lang="en-US" b="1" dirty="0"/>
              <a:t>They are being treated equitably. </a:t>
            </a:r>
            <a:r>
              <a:rPr lang="en-US" b="0" dirty="0"/>
              <a:t>This means that people </a:t>
            </a:r>
            <a:r>
              <a:rPr lang="en-US" b="0" i="1" dirty="0"/>
              <a:t>don’t get the same thing—and that’s okay. </a:t>
            </a:r>
            <a:endParaRPr lang="en-US" b="0" dirty="0"/>
          </a:p>
          <a:p>
            <a:pPr marL="171428" indent="-171428">
              <a:buFont typeface="Arial" panose="020B0604020202020204" pitchFamily="34" charset="0"/>
              <a:buChar char="•"/>
            </a:pPr>
            <a:r>
              <a:rPr lang="en-US" b="1" dirty="0"/>
              <a:t>Justice: </a:t>
            </a:r>
            <a:r>
              <a:rPr lang="en-US" dirty="0"/>
              <a:t>In the final image, all three folks can see the game without any supports or accommodations </a:t>
            </a:r>
            <a:r>
              <a:rPr lang="en-US" b="1" dirty="0"/>
              <a:t>because the cause of the inequity (the wooden fence) was addressed. The systemic barrier has been removed.</a:t>
            </a:r>
          </a:p>
          <a:p>
            <a:endParaRPr lang="en-US" dirty="0"/>
          </a:p>
          <a:p>
            <a:pPr lvl="1"/>
            <a:r>
              <a:rPr lang="en-US" b="1" i="1" dirty="0"/>
              <a:t>{Additional Questions for Discussion if Time}</a:t>
            </a:r>
          </a:p>
          <a:p>
            <a:pPr marL="628569" lvl="1" indent="-171428">
              <a:buFont typeface="Arial" panose="020B0604020202020204" pitchFamily="34" charset="0"/>
              <a:buChar char="•"/>
            </a:pPr>
            <a:r>
              <a:rPr lang="en-US" i="1" dirty="0"/>
              <a:t>What else do you notice?</a:t>
            </a:r>
          </a:p>
          <a:p>
            <a:pPr marL="628569" lvl="1" indent="-171428">
              <a:buFont typeface="Arial" panose="020B0604020202020204" pitchFamily="34" charset="0"/>
              <a:buChar char="•"/>
            </a:pPr>
            <a:r>
              <a:rPr lang="en-US" i="1" dirty="0"/>
              <a:t>How might this apply to your company? Your team? The way you chose to lead?</a:t>
            </a:r>
          </a:p>
          <a:p>
            <a:endParaRPr lang="en-US" dirty="0"/>
          </a:p>
          <a:p>
            <a:pPr defTabSz="914282" eaLnBrk="1" fontAlgn="auto" hangingPunct="1">
              <a:spcBef>
                <a:spcPts val="0"/>
              </a:spcBef>
              <a:spcAft>
                <a:spcPts val="0"/>
              </a:spcAft>
              <a:defRPr/>
            </a:pPr>
            <a:r>
              <a:rPr lang="en-US" b="1" dirty="0"/>
              <a:t>[CLICK]</a:t>
            </a:r>
          </a:p>
          <a:p>
            <a:endParaRPr lang="en-US" dirty="0"/>
          </a:p>
          <a:p>
            <a:pPr lvl="1"/>
            <a:r>
              <a:rPr lang="en-US" b="1" dirty="0"/>
              <a:t>{FACILITATOR NOTES}</a:t>
            </a:r>
          </a:p>
          <a:p>
            <a:pPr marL="628569" lvl="1" indent="-171428">
              <a:buFont typeface="Arial" panose="020B0604020202020204" pitchFamily="34" charset="0"/>
              <a:buChar char="•"/>
            </a:pPr>
            <a:r>
              <a:rPr lang="en-US" b="0" dirty="0"/>
              <a:t>The concepts of </a:t>
            </a:r>
            <a:r>
              <a:rPr lang="en-US" b="1" dirty="0"/>
              <a:t>scarcity and abundance</a:t>
            </a:r>
            <a:r>
              <a:rPr lang="en-US" b="0" dirty="0"/>
              <a:t> could be helpful here: often organizations are afraid of people “taking advantage” of offerings or policies that are meant to help especially those facing some sort of disadvantage. The fear of some getting “too much” is stopping them from ensuring that some get “enough”. (For more on how as a society we actually benefit from an abundance mindset read Malcolm Gladwell’s “Talking to Strangers”).</a:t>
            </a:r>
          </a:p>
          <a:p>
            <a:endParaRPr lang="en-US" b="0" dirty="0"/>
          </a:p>
          <a:p>
            <a:r>
              <a:rPr lang="en-US" b="1" dirty="0"/>
              <a:t>[RESOURCE]</a:t>
            </a:r>
          </a:p>
          <a:p>
            <a:pPr marL="171428" indent="-171428">
              <a:buFont typeface="Arial" panose="020B0604020202020204" pitchFamily="34" charset="0"/>
              <a:buChar char="•"/>
            </a:pPr>
            <a:r>
              <a:rPr lang="en-US" dirty="0"/>
              <a:t>Here’s a good website for more learning: </a:t>
            </a:r>
            <a:r>
              <a:rPr lang="en-US" dirty="0">
                <a:hlinkClick r:id="rId3"/>
              </a:rPr>
              <a:t>https://www.diffen.com/difference/Equality-vs-Equity</a:t>
            </a:r>
            <a:endParaRPr lang="en-US" dirty="0"/>
          </a:p>
          <a:p>
            <a:pPr marL="171428" indent="-171428" defTabSz="914282" eaLnBrk="1" fontAlgn="auto" hangingPunct="1">
              <a:spcBef>
                <a:spcPts val="0"/>
              </a:spcBef>
              <a:spcAft>
                <a:spcPts val="0"/>
              </a:spcAft>
              <a:buFont typeface="Arial" panose="020B0604020202020204" pitchFamily="34" charset="0"/>
              <a:buChar char="•"/>
              <a:defRPr/>
            </a:pPr>
            <a:r>
              <a:rPr lang="en-US" dirty="0"/>
              <a:t>The original of this meme was done by Craig Froehle back in 2012. To learn more about the look/purpose of his original illustration as well as how it has been iterated on and reused over the years, read his blog post</a:t>
            </a:r>
            <a:r>
              <a:rPr lang="en-US" b="1" dirty="0"/>
              <a:t>. It may also give you some interesting discussion points on the nuance of the image, and the meaning behind various elements:</a:t>
            </a:r>
            <a:r>
              <a:rPr lang="en-US" dirty="0"/>
              <a:t> https://medium.com/@CRA1G/the-evolution-of-an-accidental-meme-ddc4e139e0e4#.pqiclk8pl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658C4308-5867-45D3-9390-E7479E221AD9}" type="slidenum">
              <a:rPr lang="en-US" altLang="en-US" smtClean="0"/>
              <a:pPr>
                <a:defRPr/>
              </a:pPr>
              <a:t>7</a:t>
            </a:fld>
            <a:endParaRPr lang="en-US" altLang="en-US"/>
          </a:p>
        </p:txBody>
      </p:sp>
    </p:spTree>
    <p:extLst>
      <p:ext uri="{BB962C8B-B14F-4D97-AF65-F5344CB8AC3E}">
        <p14:creationId xmlns:p14="http://schemas.microsoft.com/office/powerpoint/2010/main" val="1684514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2" eaLnBrk="1" fontAlgn="auto" hangingPunct="1">
              <a:spcBef>
                <a:spcPts val="0"/>
              </a:spcBef>
              <a:spcAft>
                <a:spcPts val="0"/>
              </a:spcAft>
              <a:defRPr/>
            </a:pPr>
            <a:r>
              <a:rPr lang="en-US" b="1" dirty="0"/>
              <a:t>Julien</a:t>
            </a:r>
          </a:p>
          <a:p>
            <a:pPr defTabSz="914282" eaLnBrk="1" fontAlgn="auto" hangingPunct="1">
              <a:spcBef>
                <a:spcPts val="0"/>
              </a:spcBef>
              <a:spcAft>
                <a:spcPts val="0"/>
              </a:spcAft>
              <a:defRPr/>
            </a:pPr>
            <a:endParaRPr lang="en-US" dirty="0"/>
          </a:p>
          <a:p>
            <a:pPr>
              <a:spcBef>
                <a:spcPts val="0"/>
              </a:spcBef>
              <a:spcAft>
                <a:spcPts val="0"/>
              </a:spcAft>
            </a:pPr>
            <a:r>
              <a:rPr lang="en-US" b="1" dirty="0">
                <a:solidFill>
                  <a:schemeClr val="dk1"/>
                </a:solidFill>
                <a:ea typeface="Calibri"/>
                <a:cs typeface="Calibri"/>
                <a:sym typeface="Calibri"/>
              </a:rPr>
              <a:t>[Main Idea]</a:t>
            </a:r>
          </a:p>
          <a:p>
            <a:pPr defTabSz="914282" eaLnBrk="1" fontAlgn="auto" hangingPunct="1">
              <a:spcBef>
                <a:spcPts val="0"/>
              </a:spcBef>
              <a:spcAft>
                <a:spcPts val="0"/>
              </a:spcAft>
              <a:defRPr/>
            </a:pPr>
            <a:r>
              <a:rPr lang="en-US" dirty="0"/>
              <a:t>In this graphic the mountain represents the </a:t>
            </a:r>
            <a:r>
              <a:rPr lang="en-US" b="1" dirty="0"/>
              <a:t>accumulation of advantage</a:t>
            </a:r>
            <a:r>
              <a:rPr lang="en-US" b="0" dirty="0"/>
              <a:t>, and the ditch represents the </a:t>
            </a:r>
            <a:r>
              <a:rPr lang="en-US" b="1" dirty="0"/>
              <a:t>accumulation of disadvantage</a:t>
            </a:r>
            <a:r>
              <a:rPr lang="en-US" b="0" dirty="0"/>
              <a:t>. </a:t>
            </a:r>
            <a:endParaRPr lang="en-US" dirty="0">
              <a:solidFill>
                <a:schemeClr val="dk1"/>
              </a:solidFill>
              <a:ea typeface="Calibri"/>
              <a:cs typeface="Calibri"/>
              <a:sym typeface="Calibri"/>
            </a:endParaRPr>
          </a:p>
          <a:p>
            <a:pPr>
              <a:spcBef>
                <a:spcPts val="0"/>
              </a:spcBef>
              <a:spcAft>
                <a:spcPts val="0"/>
              </a:spcAft>
            </a:pPr>
            <a:endParaRPr lang="en-US" dirty="0">
              <a:solidFill>
                <a:schemeClr val="dk1"/>
              </a:solidFill>
              <a:ea typeface="Calibri"/>
              <a:cs typeface="Calibri"/>
              <a:sym typeface="Calibri"/>
            </a:endParaRPr>
          </a:p>
          <a:p>
            <a:pPr>
              <a:spcBef>
                <a:spcPts val="0"/>
              </a:spcBef>
              <a:spcAft>
                <a:spcPts val="0"/>
              </a:spcAft>
            </a:pPr>
            <a:r>
              <a:rPr lang="en-US" b="1" dirty="0">
                <a:solidFill>
                  <a:schemeClr val="dk1"/>
                </a:solidFill>
                <a:ea typeface="Calibri"/>
                <a:cs typeface="Calibri"/>
                <a:sym typeface="Calibri"/>
              </a:rPr>
              <a:t>[Key Points]</a:t>
            </a:r>
          </a:p>
          <a:p>
            <a:pPr marL="171428" indent="-171428" defTabSz="914282" eaLnBrk="1" fontAlgn="auto" hangingPunct="1">
              <a:spcBef>
                <a:spcPts val="0"/>
              </a:spcBef>
              <a:spcAft>
                <a:spcPts val="0"/>
              </a:spcAft>
              <a:buFont typeface="Arial" panose="020B0604020202020204" pitchFamily="34" charset="0"/>
              <a:buChar char="•"/>
              <a:defRPr/>
            </a:pPr>
            <a:r>
              <a:rPr lang="en-US" dirty="0"/>
              <a:t>Where a person experiences advantage across many identity points: Advantages accumulate into Privilege. Additionally, a vital part of Privilege is what does not happen to us, so we often do not see our Advantages clearly.</a:t>
            </a:r>
          </a:p>
          <a:p>
            <a:pPr marL="171428" indent="-171428" defTabSz="914282" eaLnBrk="1" fontAlgn="auto" hangingPunct="1">
              <a:spcBef>
                <a:spcPts val="0"/>
              </a:spcBef>
              <a:spcAft>
                <a:spcPts val="0"/>
              </a:spcAft>
              <a:buFont typeface="Arial" panose="020B0604020202020204" pitchFamily="34" charset="0"/>
              <a:buChar char="•"/>
              <a:defRPr/>
            </a:pPr>
            <a:r>
              <a:rPr lang="en-US" b="1" dirty="0"/>
              <a:t>Every person has their own experience of both Advantage and Disadvantage</a:t>
            </a:r>
          </a:p>
          <a:p>
            <a:pPr marL="171428" indent="-171428" defTabSz="914282" eaLnBrk="1" fontAlgn="auto" hangingPunct="1">
              <a:spcBef>
                <a:spcPts val="0"/>
              </a:spcBef>
              <a:spcAft>
                <a:spcPts val="0"/>
              </a:spcAft>
              <a:buFont typeface="Arial" panose="020B0604020202020204" pitchFamily="34" charset="0"/>
              <a:buChar char="•"/>
              <a:defRPr/>
            </a:pPr>
            <a:r>
              <a:rPr lang="en-US" b="0" dirty="0"/>
              <a:t>In our work, we’ve found that conversations around privilege, especially when they are with those who find themselves somewhere on this green mountain, can quickly become personalized, create an experience of shame/self-consciousness (”But I’ve worked hard to get what I have/where I’ve gotten to”) and lead to deflection. We’ve chosen to talk about privilege as the accumulation of advantage because 1) it’s less triggering (define trigger here) 2) we can talk about discrete advantages as opposed to just “privilege” in general and 3) it’s easier for just about anyone to acknowledge that they have some advantages. </a:t>
            </a:r>
          </a:p>
          <a:p>
            <a:pPr marL="171428" indent="-171428" defTabSz="914282" eaLnBrk="1" fontAlgn="auto" hangingPunct="1">
              <a:spcBef>
                <a:spcPts val="0"/>
              </a:spcBef>
              <a:spcAft>
                <a:spcPts val="0"/>
              </a:spcAft>
              <a:buFont typeface="Arial" panose="020B0604020202020204" pitchFamily="34" charset="0"/>
              <a:buChar char="•"/>
              <a:defRPr/>
            </a:pPr>
            <a:r>
              <a:rPr lang="en-US" b="0" dirty="0"/>
              <a:t>What does positioning on the mountain get you access to? Obvious proximity to the top, so influence, potential, compensation etc. But also the view, what you can see on the horizon etc. and the value of the real estate in general. </a:t>
            </a:r>
          </a:p>
          <a:p>
            <a:pPr defTabSz="914282" eaLnBrk="1" fontAlgn="auto" hangingPunct="1">
              <a:spcBef>
                <a:spcPts val="0"/>
              </a:spcBef>
              <a:spcAft>
                <a:spcPts val="0"/>
              </a:spcAft>
              <a:defRPr/>
            </a:pPr>
            <a:endParaRPr lang="en-US" dirty="0"/>
          </a:p>
          <a:p>
            <a:pPr defTabSz="914282" eaLnBrk="1" fontAlgn="auto" hangingPunct="1">
              <a:spcBef>
                <a:spcPts val="0"/>
              </a:spcBef>
              <a:spcAft>
                <a:spcPts val="0"/>
              </a:spcAft>
              <a:defRPr/>
            </a:pPr>
            <a:endParaRPr lang="en-US" b="1" dirty="0"/>
          </a:p>
          <a:p>
            <a:pPr defTabSz="914282" eaLnBrk="1" fontAlgn="auto" hangingPunct="1">
              <a:spcBef>
                <a:spcPts val="0"/>
              </a:spcBef>
              <a:spcAft>
                <a:spcPts val="0"/>
              </a:spcAft>
              <a:defRPr/>
            </a:pPr>
            <a:r>
              <a:rPr lang="en-US" b="1" dirty="0"/>
              <a:t>[Say]</a:t>
            </a:r>
            <a:r>
              <a:rPr lang="en-US" dirty="0"/>
              <a:t> </a:t>
            </a:r>
          </a:p>
          <a:p>
            <a:endParaRPr lang="en-US" dirty="0"/>
          </a:p>
          <a:p>
            <a:r>
              <a:rPr lang="en-US" dirty="0"/>
              <a:t>Finally, we want to recognize that various opportunities and experience across our lives are influenced by advantage and disadvantage. As inclusive leaders we want to make sure that opportunities are maximized for all, and that disadvantage is negated for all, and how both of these experiences are effected by more than just identity points. </a:t>
            </a:r>
          </a:p>
          <a:p>
            <a:pPr marL="171428" indent="-171428">
              <a:buFont typeface="Arial" panose="020B0604020202020204" pitchFamily="34" charset="0"/>
              <a:buChar char="•"/>
            </a:pPr>
            <a:r>
              <a:rPr lang="en-US" dirty="0"/>
              <a:t>In this graphic, the mountain represents the </a:t>
            </a:r>
            <a:r>
              <a:rPr lang="en-US" b="1" dirty="0"/>
              <a:t>accumulation of advantage</a:t>
            </a:r>
            <a:r>
              <a:rPr lang="en-US" b="0" dirty="0"/>
              <a:t>, and the ditch represents the </a:t>
            </a:r>
            <a:r>
              <a:rPr lang="en-US" b="1" dirty="0"/>
              <a:t>accumulation of disadvantage</a:t>
            </a:r>
            <a:r>
              <a:rPr lang="en-US" b="0" dirty="0"/>
              <a:t>. </a:t>
            </a:r>
            <a:endParaRPr lang="en-US" dirty="0"/>
          </a:p>
          <a:p>
            <a:pPr marL="171428" indent="-171428">
              <a:buFont typeface="Arial" panose="020B0604020202020204" pitchFamily="34" charset="0"/>
              <a:buChar char="•"/>
            </a:pPr>
            <a:r>
              <a:rPr lang="en-US" dirty="0"/>
              <a:t>Where a person experiences advantage across many identity points: Advantages accumulate into Privilege. Additionally, a vital part of Privilege is what does not happen to us, so we often do not see our Advantages clearly.</a:t>
            </a:r>
          </a:p>
          <a:p>
            <a:pPr marL="171428" indent="-171428">
              <a:buFont typeface="Arial" panose="020B0604020202020204" pitchFamily="34" charset="0"/>
              <a:buChar char="•"/>
            </a:pPr>
            <a:r>
              <a:rPr lang="en-US" b="1" dirty="0"/>
              <a:t>Disadvantage, in contrast, accumulates into, well more Disadvantage</a:t>
            </a:r>
            <a:r>
              <a:rPr lang="en-US" dirty="0"/>
              <a:t>. We should expect strong feelings and conflict in the face of the constant inequities.</a:t>
            </a:r>
          </a:p>
          <a:p>
            <a:pPr marL="171428" indent="-171428">
              <a:buFont typeface="Arial" panose="020B0604020202020204" pitchFamily="34" charset="0"/>
              <a:buChar char="•"/>
            </a:pPr>
            <a:r>
              <a:rPr lang="en-US" b="1" dirty="0"/>
              <a:t>Most of us have both advantage and disadvantage operating in our lives</a:t>
            </a:r>
            <a:r>
              <a:rPr lang="en-US" dirty="0"/>
              <a:t>, which slows how quickly our mountain grows, or how deep our ditch gets. </a:t>
            </a:r>
          </a:p>
          <a:p>
            <a:pPr marL="171428" indent="-171428" defTabSz="914282" eaLnBrk="1" fontAlgn="auto" hangingPunct="1">
              <a:spcBef>
                <a:spcPts val="0"/>
              </a:spcBef>
              <a:spcAft>
                <a:spcPts val="0"/>
              </a:spcAft>
              <a:buFont typeface="Arial" panose="020B0604020202020204" pitchFamily="34" charset="0"/>
              <a:buChar char="•"/>
              <a:defRPr/>
            </a:pPr>
            <a:r>
              <a:rPr lang="en-US" b="1" dirty="0"/>
              <a:t>Some identity points – like gender, race, and economic standing carry a heavier weight </a:t>
            </a:r>
            <a:r>
              <a:rPr lang="en-US" dirty="0"/>
              <a:t>in how Disadvantage and Advantage work in our lives and in history, than other identity points (like interests, hobbies, etc. </a:t>
            </a:r>
          </a:p>
          <a:p>
            <a:pPr marL="171428" indent="-171428">
              <a:buFont typeface="Arial" panose="020B0604020202020204" pitchFamily="34" charset="0"/>
              <a:buChar char="•"/>
            </a:pPr>
            <a:r>
              <a:rPr lang="en-US" b="1" dirty="0"/>
              <a:t>Working to create an inclusive culture that takes these realities into account requires </a:t>
            </a:r>
            <a:r>
              <a:rPr lang="en-US" dirty="0"/>
              <a:t>that we seek to understand and navigate experiences of Disadvantage and Advantage, together. Blame and shame don’t help here.</a:t>
            </a:r>
          </a:p>
          <a:p>
            <a:pPr marL="171428" indent="-171428">
              <a:buFont typeface="Arial" panose="020B0604020202020204" pitchFamily="34" charset="0"/>
              <a:buChar char="•"/>
            </a:pPr>
            <a:r>
              <a:rPr lang="en-US" b="1" dirty="0"/>
              <a:t>Every person has their own experience of both Advantage and Disadvantage</a:t>
            </a:r>
          </a:p>
          <a:p>
            <a:endParaRPr lang="en-US" dirty="0"/>
          </a:p>
          <a:p>
            <a:pPr lvl="1"/>
            <a:r>
              <a:rPr lang="en-US" b="1" i="1" dirty="0"/>
              <a:t>{Facilitator Notes}</a:t>
            </a:r>
          </a:p>
          <a:p>
            <a:pPr lvl="1"/>
            <a:r>
              <a:rPr lang="en-US" dirty="0"/>
              <a:t>Mention </a:t>
            </a:r>
            <a:r>
              <a:rPr lang="en-US" i="1" dirty="0"/>
              <a:t>Caste: The Origins of Our Discontent</a:t>
            </a:r>
            <a:r>
              <a:rPr lang="en-US" dirty="0"/>
              <a:t>, by Isabel Wilkerson – a brilliant explanation of how Advantage organizes into Privilege, and Disadvantage into Marginality</a:t>
            </a:r>
          </a:p>
          <a:p>
            <a:endParaRPr lang="en-US" dirty="0"/>
          </a:p>
          <a:p>
            <a:pPr defTabSz="914282" eaLnBrk="1" fontAlgn="auto" hangingPunct="1">
              <a:spcBef>
                <a:spcPts val="0"/>
              </a:spcBef>
              <a:spcAft>
                <a:spcPts val="0"/>
              </a:spcAft>
              <a:defRPr/>
            </a:pPr>
            <a:r>
              <a:rPr lang="en-US" b="1" dirty="0"/>
              <a:t>[Transition]</a:t>
            </a:r>
          </a:p>
          <a:p>
            <a:pPr defTabSz="914282" eaLnBrk="1" fontAlgn="auto" hangingPunct="1">
              <a:spcBef>
                <a:spcPts val="0"/>
              </a:spcBef>
              <a:spcAft>
                <a:spcPts val="0"/>
              </a:spcAft>
              <a:defRPr/>
            </a:pPr>
            <a:r>
              <a:rPr lang="en-US" dirty="0"/>
              <a:t>We’ll see an illustration of how advantage and disadvantage play out in the next slide. </a:t>
            </a:r>
          </a:p>
          <a:p>
            <a:pPr defTabSz="914282" eaLnBrk="1" fontAlgn="auto" hangingPunct="1">
              <a:spcBef>
                <a:spcPts val="0"/>
              </a:spcBef>
              <a:spcAft>
                <a:spcPts val="0"/>
              </a:spcAft>
              <a:defRPr/>
            </a:pPr>
            <a:endParaRPr lang="en-US" b="1" dirty="0"/>
          </a:p>
          <a:p>
            <a:pPr defTabSz="914282" eaLnBrk="1" fontAlgn="auto" hangingPunct="1">
              <a:spcBef>
                <a:spcPts val="0"/>
              </a:spcBef>
              <a:spcAft>
                <a:spcPts val="0"/>
              </a:spcAft>
              <a:defRPr/>
            </a:pPr>
            <a:r>
              <a:rPr lang="en-US" b="1" dirty="0"/>
              <a:t>[Click]</a:t>
            </a:r>
          </a:p>
          <a:p>
            <a:pPr defTabSz="914282" eaLnBrk="1" fontAlgn="auto" hangingPunct="1">
              <a:spcBef>
                <a:spcPts val="0"/>
              </a:spcBef>
              <a:spcAft>
                <a:spcPts val="0"/>
              </a:spcAft>
              <a:defRPr/>
            </a:pPr>
            <a:endParaRPr lang="en-US" b="1" dirty="0"/>
          </a:p>
          <a:p>
            <a:pPr defTabSz="914282" eaLnBrk="1" fontAlgn="auto" hangingPunct="1">
              <a:spcBef>
                <a:spcPts val="0"/>
              </a:spcBef>
              <a:spcAft>
                <a:spcPts val="0"/>
              </a:spcAft>
              <a:defRPr/>
            </a:pPr>
            <a:r>
              <a:rPr lang="en-US" b="1" dirty="0"/>
              <a:t>[Resources]</a:t>
            </a:r>
          </a:p>
          <a:p>
            <a:pPr defTabSz="914282" eaLnBrk="1" fontAlgn="auto" hangingPunct="1">
              <a:spcBef>
                <a:spcPts val="0"/>
              </a:spcBef>
              <a:spcAft>
                <a:spcPts val="0"/>
              </a:spcAft>
              <a:defRPr/>
            </a:pPr>
            <a:r>
              <a:rPr lang="en-US" i="1" dirty="0"/>
              <a:t>Caste: The Origins of Our Discontents</a:t>
            </a:r>
            <a:r>
              <a:rPr lang="en-US" dirty="0"/>
              <a:t>, by Isabel Wilkerson </a:t>
            </a:r>
            <a:endParaRPr lang="en-US" b="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3993518-965E-0340-8050-183C2055C997}" type="slidenum">
              <a:rPr lang="en-US" smtClean="0"/>
              <a:t>8</a:t>
            </a:fld>
            <a:endParaRPr lang="en-US"/>
          </a:p>
        </p:txBody>
      </p:sp>
    </p:spTree>
    <p:extLst>
      <p:ext uri="{BB962C8B-B14F-4D97-AF65-F5344CB8AC3E}">
        <p14:creationId xmlns:p14="http://schemas.microsoft.com/office/powerpoint/2010/main" val="2858087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7646BEF-533A-93DB-258F-7BDF0FC611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164B085-8E8B-3E39-3034-E9806E2C86A9}"/>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dirty="0"/>
              <a:t>Julien to keep going to avoid back and forth</a:t>
            </a:r>
          </a:p>
        </p:txBody>
      </p:sp>
      <p:sp>
        <p:nvSpPr>
          <p:cNvPr id="56324" name="Slide Number Placeholder 3">
            <a:extLst>
              <a:ext uri="{FF2B5EF4-FFF2-40B4-BE49-F238E27FC236}">
                <a16:creationId xmlns:a16="http://schemas.microsoft.com/office/drawing/2014/main" id="{19EBAB46-CD2D-F091-110A-2158DF2866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Open Sans" panose="020B0606030504020204" pitchFamily="34" charset="0"/>
              </a:defRPr>
            </a:lvl1pPr>
            <a:lvl2pPr marL="742855" indent="-285714">
              <a:defRPr sz="2200">
                <a:solidFill>
                  <a:schemeClr val="tx1"/>
                </a:solidFill>
                <a:latin typeface="Open Sans" panose="020B0606030504020204" pitchFamily="34" charset="0"/>
              </a:defRPr>
            </a:lvl2pPr>
            <a:lvl3pPr marL="1142853" indent="-228571">
              <a:defRPr sz="2200">
                <a:solidFill>
                  <a:schemeClr val="tx1"/>
                </a:solidFill>
                <a:latin typeface="Open Sans" panose="020B0606030504020204" pitchFamily="34" charset="0"/>
              </a:defRPr>
            </a:lvl3pPr>
            <a:lvl4pPr marL="1599994" indent="-228571">
              <a:defRPr sz="2200">
                <a:solidFill>
                  <a:schemeClr val="tx1"/>
                </a:solidFill>
                <a:latin typeface="Open Sans" panose="020B0606030504020204" pitchFamily="34" charset="0"/>
              </a:defRPr>
            </a:lvl4pPr>
            <a:lvl5pPr marL="2057135" indent="-228571">
              <a:defRPr sz="2200">
                <a:solidFill>
                  <a:schemeClr val="tx1"/>
                </a:solidFill>
                <a:latin typeface="Open Sans" panose="020B0606030504020204" pitchFamily="34" charset="0"/>
              </a:defRPr>
            </a:lvl5pPr>
            <a:lvl6pPr marL="2514277" indent="-228571" defTabSz="553967" eaLnBrk="0" fontAlgn="base" hangingPunct="0">
              <a:spcBef>
                <a:spcPct val="0"/>
              </a:spcBef>
              <a:spcAft>
                <a:spcPct val="0"/>
              </a:spcAft>
              <a:defRPr sz="2200">
                <a:solidFill>
                  <a:schemeClr val="tx1"/>
                </a:solidFill>
                <a:latin typeface="Open Sans" panose="020B0606030504020204" pitchFamily="34" charset="0"/>
              </a:defRPr>
            </a:lvl6pPr>
            <a:lvl7pPr marL="2971418" indent="-228571" defTabSz="553967" eaLnBrk="0" fontAlgn="base" hangingPunct="0">
              <a:spcBef>
                <a:spcPct val="0"/>
              </a:spcBef>
              <a:spcAft>
                <a:spcPct val="0"/>
              </a:spcAft>
              <a:defRPr sz="2200">
                <a:solidFill>
                  <a:schemeClr val="tx1"/>
                </a:solidFill>
                <a:latin typeface="Open Sans" panose="020B0606030504020204" pitchFamily="34" charset="0"/>
              </a:defRPr>
            </a:lvl7pPr>
            <a:lvl8pPr marL="3428559" indent="-228571" defTabSz="553967" eaLnBrk="0" fontAlgn="base" hangingPunct="0">
              <a:spcBef>
                <a:spcPct val="0"/>
              </a:spcBef>
              <a:spcAft>
                <a:spcPct val="0"/>
              </a:spcAft>
              <a:defRPr sz="2200">
                <a:solidFill>
                  <a:schemeClr val="tx1"/>
                </a:solidFill>
                <a:latin typeface="Open Sans" panose="020B0606030504020204" pitchFamily="34" charset="0"/>
              </a:defRPr>
            </a:lvl8pPr>
            <a:lvl9pPr marL="3885700" indent="-228571" defTabSz="553967" eaLnBrk="0" fontAlgn="base" hangingPunct="0">
              <a:spcBef>
                <a:spcPct val="0"/>
              </a:spcBef>
              <a:spcAft>
                <a:spcPct val="0"/>
              </a:spcAft>
              <a:defRPr sz="2200">
                <a:solidFill>
                  <a:schemeClr val="tx1"/>
                </a:solidFill>
                <a:latin typeface="Open Sans" panose="020B0606030504020204" pitchFamily="34" charset="0"/>
              </a:defRPr>
            </a:lvl9pPr>
          </a:lstStyle>
          <a:p>
            <a:fld id="{A25AC5A5-262D-425A-9621-7A5E028A7017}" type="slidenum">
              <a:rPr lang="en-US" altLang="en-US" sz="1200">
                <a:latin typeface="Calibri" panose="020F0502020204030204" pitchFamily="34" charset="0"/>
              </a:rPr>
              <a:pPr/>
              <a:t>9</a:t>
            </a:fld>
            <a:endParaRPr lang="en-US" altLang="en-US" sz="1200">
              <a:latin typeface="Calibri" panose="020F0502020204030204" pitchFamily="34" charset="0"/>
            </a:endParaRPr>
          </a:p>
        </p:txBody>
      </p:sp>
    </p:spTree>
    <p:extLst>
      <p:ext uri="{BB962C8B-B14F-4D97-AF65-F5344CB8AC3E}">
        <p14:creationId xmlns:p14="http://schemas.microsoft.com/office/powerpoint/2010/main" val="274518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neuralshifts.com/" TargetMode="External"/><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839967" y="0"/>
            <a:ext cx="6596507" cy="6994525"/>
          </a:xfrm>
          <a:solidFill>
            <a:schemeClr val="bg2"/>
          </a:solidFill>
        </p:spPr>
        <p:txBody>
          <a:bodyPr rtlCol="0" anchor="ctr">
            <a:noAutofit/>
          </a:bodyPr>
          <a:lstStyle>
            <a:lvl1pPr algn="ctr">
              <a:defRPr sz="2040"/>
            </a:lvl1pPr>
          </a:lstStyle>
          <a:p>
            <a:pPr lvl="0"/>
            <a:r>
              <a:rPr lang="en-US" noProof="0"/>
              <a:t>Click icon to add picture</a:t>
            </a:r>
            <a:endParaRPr lang="en-US" noProof="0" dirty="0"/>
          </a:p>
        </p:txBody>
      </p:sp>
      <p:sp>
        <p:nvSpPr>
          <p:cNvPr id="2" name="Title 1"/>
          <p:cNvSpPr>
            <a:spLocks noGrp="1"/>
          </p:cNvSpPr>
          <p:nvPr>
            <p:ph type="title"/>
          </p:nvPr>
        </p:nvSpPr>
        <p:spPr>
          <a:xfrm>
            <a:off x="784398" y="1779645"/>
            <a:ext cx="4568208" cy="1363101"/>
          </a:xfrm>
        </p:spPr>
        <p:txBody>
          <a:bodyPr/>
          <a:lstStyle>
            <a:lvl1pPr marL="0" marR="0" indent="0" algn="l" defTabSz="932597" rtl="0" eaLnBrk="1" fontAlgn="auto" latinLnBrk="0" hangingPunct="1">
              <a:lnSpc>
                <a:spcPct val="80000"/>
              </a:lnSpc>
              <a:spcBef>
                <a:spcPts val="0"/>
              </a:spcBef>
              <a:spcAft>
                <a:spcPts val="0"/>
              </a:spcAft>
              <a:buClr>
                <a:srgbClr val="009241"/>
              </a:buClr>
              <a:buSzTx/>
              <a:buFont typeface="Arial" panose="020B0604020202020204" pitchFamily="34" charset="0"/>
              <a:buNone/>
              <a:tabLst/>
              <a:defRPr lang="en-US" sz="4896" b="1" i="0" kern="1200" cap="none" spc="0" baseline="0" dirty="0">
                <a:solidFill>
                  <a:schemeClr val="tx1"/>
                </a:solidFill>
                <a:latin typeface="Montserrat" panose="02000505000000020004" pitchFamily="2" charset="77"/>
                <a:ea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1"/>
          </p:nvPr>
        </p:nvSpPr>
        <p:spPr>
          <a:xfrm>
            <a:off x="784398" y="3301887"/>
            <a:ext cx="4568208" cy="929186"/>
          </a:xfrm>
        </p:spPr>
        <p:txBody>
          <a:bodyPr anchor="b"/>
          <a:lstStyle>
            <a:lvl1pPr marL="0" marR="0" indent="0" algn="l" defTabSz="932620" rtl="0" eaLnBrk="1" fontAlgn="auto" latinLnBrk="0" hangingPunct="1">
              <a:lnSpc>
                <a:spcPct val="11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89156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Op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10EE58-5311-1D5F-3000-EEF6CFB271D8}"/>
              </a:ext>
            </a:extLst>
          </p:cNvPr>
          <p:cNvSpPr/>
          <p:nvPr userDrawn="1"/>
        </p:nvSpPr>
        <p:spPr>
          <a:xfrm>
            <a:off x="0" y="0"/>
            <a:ext cx="3046413" cy="699452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37" dirty="0">
              <a:latin typeface="Muli Regular" charset="0"/>
            </a:endParaRPr>
          </a:p>
        </p:txBody>
      </p:sp>
      <p:sp>
        <p:nvSpPr>
          <p:cNvPr id="5" name="Title 1">
            <a:extLst>
              <a:ext uri="{FF2B5EF4-FFF2-40B4-BE49-F238E27FC236}">
                <a16:creationId xmlns:a16="http://schemas.microsoft.com/office/drawing/2014/main" id="{D806AA7E-459D-34DB-CBCC-813E72909C77}"/>
              </a:ext>
            </a:extLst>
          </p:cNvPr>
          <p:cNvSpPr txBox="1">
            <a:spLocks/>
          </p:cNvSpPr>
          <p:nvPr userDrawn="1"/>
        </p:nvSpPr>
        <p:spPr>
          <a:xfrm>
            <a:off x="725488" y="938213"/>
            <a:ext cx="1377950" cy="1331912"/>
          </a:xfrm>
          <a:prstGeom prst="rect">
            <a:avLst/>
          </a:prstGeom>
        </p:spPr>
        <p:txBody>
          <a:bodyPr lIns="0" tIns="0" rIns="0" bIns="0"/>
          <a:lstStyle>
            <a:lvl1pPr algn="l" defTabSz="914400" rtl="0" eaLnBrk="1" latinLnBrk="0" hangingPunct="1">
              <a:lnSpc>
                <a:spcPct val="90000"/>
              </a:lnSpc>
              <a:spcBef>
                <a:spcPct val="0"/>
              </a:spcBef>
              <a:buNone/>
              <a:defRPr sz="4400" b="1" kern="1200">
                <a:solidFill>
                  <a:schemeClr val="accent1"/>
                </a:solidFill>
                <a:latin typeface="Montserrat" panose="02000505000000020004" pitchFamily="2" charset="77"/>
                <a:ea typeface="+mj-ea"/>
                <a:cs typeface="+mj-cs"/>
              </a:defRPr>
            </a:lvl1pPr>
          </a:lstStyle>
          <a:p>
            <a:pPr>
              <a:defRPr/>
            </a:pPr>
            <a:r>
              <a:rPr lang="en-US" sz="24376" dirty="0">
                <a:solidFill>
                  <a:schemeClr val="bg1"/>
                </a:solidFill>
              </a:rPr>
              <a:t>“</a:t>
            </a:r>
          </a:p>
        </p:txBody>
      </p:sp>
      <p:sp>
        <p:nvSpPr>
          <p:cNvPr id="3" name="Content Placeholder 2"/>
          <p:cNvSpPr>
            <a:spLocks noGrp="1"/>
          </p:cNvSpPr>
          <p:nvPr>
            <p:ph idx="1"/>
          </p:nvPr>
        </p:nvSpPr>
        <p:spPr>
          <a:xfrm>
            <a:off x="3575486" y="1604725"/>
            <a:ext cx="8005981" cy="1590670"/>
          </a:xfrm>
        </p:spPr>
        <p:txBody>
          <a:bodyPr/>
          <a:lstStyle>
            <a:lvl1pPr marL="0" indent="0">
              <a:buNone/>
              <a:defRPr sz="3264"/>
            </a:lvl1pPr>
            <a:lvl2pPr marL="373039" indent="0">
              <a:buNone/>
              <a:defRPr/>
            </a:lvl2pPr>
            <a:lvl3pPr marL="839337" indent="0">
              <a:buNone/>
              <a:defRPr/>
            </a:lvl3pPr>
            <a:lvl4pPr marL="1305635" indent="0">
              <a:buNone/>
              <a:defRPr/>
            </a:lvl4pPr>
            <a:lvl5pPr marL="1771933" indent="0">
              <a:buNone/>
              <a:defRPr/>
            </a:lvl5pPr>
          </a:lstStyle>
          <a:p>
            <a:pPr lvl="0"/>
            <a:r>
              <a:rPr lang="en-US"/>
              <a:t>Click to edit Master text styles</a:t>
            </a:r>
          </a:p>
        </p:txBody>
      </p:sp>
      <p:sp>
        <p:nvSpPr>
          <p:cNvPr id="8" name="Content Placeholder 2"/>
          <p:cNvSpPr>
            <a:spLocks noGrp="1"/>
          </p:cNvSpPr>
          <p:nvPr>
            <p:ph idx="10"/>
          </p:nvPr>
        </p:nvSpPr>
        <p:spPr>
          <a:xfrm>
            <a:off x="3575486" y="3656453"/>
            <a:ext cx="8005981" cy="1590670"/>
          </a:xfrm>
        </p:spPr>
        <p:txBody>
          <a:bodyPr/>
          <a:lstStyle>
            <a:lvl1pPr marL="0" indent="0">
              <a:buNone/>
              <a:defRPr sz="2448">
                <a:solidFill>
                  <a:schemeClr val="accent1"/>
                </a:solidFill>
              </a:defRPr>
            </a:lvl1pPr>
            <a:lvl2pPr marL="373039" indent="0">
              <a:buNone/>
              <a:defRPr/>
            </a:lvl2pPr>
            <a:lvl3pPr marL="839337" indent="0">
              <a:buNone/>
              <a:defRPr/>
            </a:lvl3pPr>
            <a:lvl4pPr marL="1305635" indent="0">
              <a:buNone/>
              <a:defRPr/>
            </a:lvl4pPr>
            <a:lvl5pPr marL="1771933" indent="0">
              <a:buNone/>
              <a:defRPr/>
            </a:lvl5pPr>
          </a:lstStyle>
          <a:p>
            <a:pPr lvl="0"/>
            <a:r>
              <a:rPr lang="en-US"/>
              <a:t>Click to edit Master text styles</a:t>
            </a:r>
          </a:p>
        </p:txBody>
      </p:sp>
    </p:spTree>
    <p:extLst>
      <p:ext uri="{BB962C8B-B14F-4D97-AF65-F5344CB8AC3E}">
        <p14:creationId xmlns:p14="http://schemas.microsoft.com/office/powerpoint/2010/main" val="2262726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 Bran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C4AE39E9-A094-E7C4-0A31-760AB4D93C42}"/>
              </a:ext>
            </a:extLst>
          </p:cNvPr>
          <p:cNvGrpSpPr>
            <a:grpSpLocks/>
          </p:cNvGrpSpPr>
          <p:nvPr userDrawn="1"/>
        </p:nvGrpSpPr>
        <p:grpSpPr bwMode="auto">
          <a:xfrm>
            <a:off x="855663" y="6000750"/>
            <a:ext cx="4598987" cy="793750"/>
            <a:chOff x="936625" y="2628900"/>
            <a:chExt cx="10375900" cy="1789113"/>
          </a:xfrm>
        </p:grpSpPr>
        <p:pic>
          <p:nvPicPr>
            <p:cNvPr id="3" name="Picture 7">
              <a:extLst>
                <a:ext uri="{FF2B5EF4-FFF2-40B4-BE49-F238E27FC236}">
                  <a16:creationId xmlns:a16="http://schemas.microsoft.com/office/drawing/2014/main" id="{411347FB-34A4-9750-9AF7-1E03026B2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D54CFEA7-C449-2A9A-7F82-889B698012C2}"/>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descr="A close up of a logo&#10;&#10;Description automatically generated">
              <a:extLst>
                <a:ext uri="{FF2B5EF4-FFF2-40B4-BE49-F238E27FC236}">
                  <a16:creationId xmlns:a16="http://schemas.microsoft.com/office/drawing/2014/main" id="{2AFC4D3C-CD91-2086-121E-2567E1BCA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322A57C1-CE6F-4E86-DD90-983D52FDBAA6}"/>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8" descr="A picture containing drawing&#10;&#10;Description automatically generated">
              <a:extLst>
                <a:ext uri="{FF2B5EF4-FFF2-40B4-BE49-F238E27FC236}">
                  <a16:creationId xmlns:a16="http://schemas.microsoft.com/office/drawing/2014/main" id="{D1621E15-BEFE-D16A-5027-D5B35FC0A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00370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 2Col">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48C30E1-E0D8-EBD2-56D1-B926E506D0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5663" y="6302375"/>
            <a:ext cx="1119187"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55008" y="699451"/>
            <a:ext cx="10726460" cy="699453"/>
          </a:xfrm>
        </p:spPr>
        <p:txBody>
          <a:bodyPr/>
          <a:lstStyle>
            <a:lvl1pPr>
              <a:defRPr sz="4488"/>
            </a:lvl1pPr>
          </a:lstStyle>
          <a:p>
            <a:r>
              <a:rPr lang="en-US" dirty="0"/>
              <a:t>Click to edit Master title style</a:t>
            </a:r>
          </a:p>
        </p:txBody>
      </p:sp>
      <p:sp>
        <p:nvSpPr>
          <p:cNvPr id="3" name="Content Placeholder 2"/>
          <p:cNvSpPr>
            <a:spLocks noGrp="1"/>
          </p:cNvSpPr>
          <p:nvPr>
            <p:ph idx="1"/>
          </p:nvPr>
        </p:nvSpPr>
        <p:spPr>
          <a:xfrm>
            <a:off x="855008" y="1661396"/>
            <a:ext cx="5107296" cy="43788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6474172" y="1661396"/>
            <a:ext cx="5107296" cy="43788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1789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ormal Title and Content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5008" y="372394"/>
            <a:ext cx="10726460" cy="655051"/>
          </a:xfrm>
          <a:prstGeom prst="rect">
            <a:avLst/>
          </a:prstGeom>
        </p:spPr>
        <p:txBody>
          <a:bodyPr anchor="t"/>
          <a:lstStyle/>
          <a:p>
            <a:r>
              <a:rPr lang="en-US" dirty="0"/>
              <a:t>Arial Bold 44</a:t>
            </a:r>
          </a:p>
        </p:txBody>
      </p:sp>
      <p:sp>
        <p:nvSpPr>
          <p:cNvPr id="10" name="Content Placeholder 2">
            <a:extLst>
              <a:ext uri="{FF2B5EF4-FFF2-40B4-BE49-F238E27FC236}">
                <a16:creationId xmlns:a16="http://schemas.microsoft.com/office/drawing/2014/main" id="{15FA817A-7DC2-2D4E-92AE-19E2E5A236F5}"/>
              </a:ext>
            </a:extLst>
          </p:cNvPr>
          <p:cNvSpPr>
            <a:spLocks noGrp="1"/>
          </p:cNvSpPr>
          <p:nvPr>
            <p:ph idx="1" hasCustomPrompt="1"/>
          </p:nvPr>
        </p:nvSpPr>
        <p:spPr>
          <a:xfrm>
            <a:off x="855008" y="1232933"/>
            <a:ext cx="10726460" cy="5066998"/>
          </a:xfrm>
        </p:spPr>
        <p:txBody>
          <a:bodyPr/>
          <a:lstStyle>
            <a:lvl2pPr>
              <a:defRPr/>
            </a:lvl2pPr>
            <a:lvl3pPr>
              <a:defRPr/>
            </a:lvl3pPr>
            <a:lvl4pPr>
              <a:defRPr/>
            </a:lvl4pPr>
            <a:lvl5pPr>
              <a:defRPr/>
            </a:lvl5pPr>
          </a:lstStyle>
          <a:p>
            <a:pPr lvl="0"/>
            <a:r>
              <a:rPr lang="en-US" dirty="0"/>
              <a:t>Level 1: Arial 28: Use this slide layout for </a:t>
            </a:r>
            <a:r>
              <a:rPr lang="en-US" i="1" dirty="0"/>
              <a:t>most other</a:t>
            </a:r>
            <a:r>
              <a:rPr lang="en-US" i="0" dirty="0"/>
              <a:t> content pages.</a:t>
            </a:r>
            <a:endParaRPr lang="en-US" dirty="0"/>
          </a:p>
          <a:p>
            <a:pPr lvl="1"/>
            <a:r>
              <a:rPr lang="en-US" dirty="0"/>
              <a:t>Arial 24</a:t>
            </a:r>
          </a:p>
          <a:p>
            <a:pPr lvl="2"/>
            <a:r>
              <a:rPr lang="en-US" dirty="0"/>
              <a:t>Arial 20</a:t>
            </a:r>
          </a:p>
          <a:p>
            <a:pPr lvl="3"/>
            <a:r>
              <a:rPr lang="en-US" dirty="0"/>
              <a:t>Arial 18</a:t>
            </a:r>
          </a:p>
          <a:p>
            <a:pPr lvl="4"/>
            <a:r>
              <a:rPr lang="en-US" dirty="0"/>
              <a:t>Arial 18</a:t>
            </a:r>
          </a:p>
        </p:txBody>
      </p:sp>
    </p:spTree>
    <p:extLst>
      <p:ext uri="{BB962C8B-B14F-4D97-AF65-F5344CB8AC3E}">
        <p14:creationId xmlns:p14="http://schemas.microsoft.com/office/powerpoint/2010/main" val="892674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BEB529FB-CC21-3DD7-737B-9EB0042EBE30}"/>
              </a:ext>
            </a:extLst>
          </p:cNvPr>
          <p:cNvGrpSpPr>
            <a:grpSpLocks/>
          </p:cNvGrpSpPr>
          <p:nvPr userDrawn="1"/>
        </p:nvGrpSpPr>
        <p:grpSpPr bwMode="auto">
          <a:xfrm>
            <a:off x="855663" y="6000750"/>
            <a:ext cx="4598987" cy="793750"/>
            <a:chOff x="936625" y="2628900"/>
            <a:chExt cx="10375900" cy="1789113"/>
          </a:xfrm>
        </p:grpSpPr>
        <p:pic>
          <p:nvPicPr>
            <p:cNvPr id="4" name="Picture 7">
              <a:extLst>
                <a:ext uri="{FF2B5EF4-FFF2-40B4-BE49-F238E27FC236}">
                  <a16:creationId xmlns:a16="http://schemas.microsoft.com/office/drawing/2014/main" id="{16B87EF1-4F95-82F4-638C-8D295E93B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BBFCA96-6F14-C036-B9FB-BF7BAD166460}"/>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2" descr="A close up of a logo&#10;&#10;Description automatically generated">
              <a:extLst>
                <a:ext uri="{FF2B5EF4-FFF2-40B4-BE49-F238E27FC236}">
                  <a16:creationId xmlns:a16="http://schemas.microsoft.com/office/drawing/2014/main" id="{870EBE07-1696-570F-03B6-FC35FBEE5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4501A44E-AC94-6236-76ED-215D78D3A9CE}"/>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6" descr="A picture containing drawing&#10;&#10;Description automatically generated">
              <a:extLst>
                <a:ext uri="{FF2B5EF4-FFF2-40B4-BE49-F238E27FC236}">
                  <a16:creationId xmlns:a16="http://schemas.microsoft.com/office/drawing/2014/main" id="{D2DD388E-1566-E04A-F2DA-9A3FB0289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55008" y="699451"/>
            <a:ext cx="10726460" cy="699453"/>
          </a:xfrm>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4076846380"/>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839967" y="0"/>
            <a:ext cx="6596507" cy="6994525"/>
          </a:xfrm>
          <a:solidFill>
            <a:schemeClr val="bg1">
              <a:lumMod val="85000"/>
            </a:schemeClr>
          </a:solidFill>
        </p:spPr>
        <p:txBody>
          <a:bodyPr rtlCol="0" anchor="ctr">
            <a:noAutofit/>
          </a:bodyPr>
          <a:lstStyle>
            <a:lvl1pPr algn="ctr">
              <a:defRPr sz="2040"/>
            </a:lvl1pPr>
          </a:lstStyle>
          <a:p>
            <a:pPr lvl="0"/>
            <a:r>
              <a:rPr lang="en-US" noProof="0">
                <a:sym typeface="Arial" panose="020B0604020202020204" pitchFamily="34" charset="0"/>
              </a:rPr>
              <a:t>Click icon to add picture</a:t>
            </a:r>
            <a:endParaRPr lang="en-US" noProof="0" dirty="0">
              <a:sym typeface="Arial" panose="020B0604020202020204" pitchFamily="34" charset="0"/>
            </a:endParaRPr>
          </a:p>
        </p:txBody>
      </p:sp>
      <p:sp>
        <p:nvSpPr>
          <p:cNvPr id="2" name="Title 1"/>
          <p:cNvSpPr>
            <a:spLocks noGrp="1"/>
          </p:cNvSpPr>
          <p:nvPr>
            <p:ph type="title"/>
          </p:nvPr>
        </p:nvSpPr>
        <p:spPr>
          <a:xfrm>
            <a:off x="784398" y="1779645"/>
            <a:ext cx="4568208" cy="1363101"/>
          </a:xfrm>
        </p:spPr>
        <p:txBody>
          <a:bodyPr/>
          <a:lstStyle>
            <a:lvl1pPr marL="0" marR="0" indent="0" algn="l" defTabSz="932597" rtl="0" eaLnBrk="1" fontAlgn="auto" latinLnBrk="0" hangingPunct="1">
              <a:lnSpc>
                <a:spcPct val="80000"/>
              </a:lnSpc>
              <a:spcBef>
                <a:spcPts val="0"/>
              </a:spcBef>
              <a:spcAft>
                <a:spcPts val="0"/>
              </a:spcAft>
              <a:buClr>
                <a:srgbClr val="009241"/>
              </a:buClr>
              <a:buSzTx/>
              <a:buFont typeface="Arial" panose="020B0604020202020204" pitchFamily="34" charset="0"/>
              <a:buNone/>
              <a:tabLst/>
              <a:defRPr lang="en-US" sz="4896" b="1" i="0" kern="1200" cap="none" spc="0" baseline="0" dirty="0">
                <a:solidFill>
                  <a:schemeClr val="tx1"/>
                </a:solidFill>
                <a:latin typeface="Montserrat" panose="02000505000000020004" pitchFamily="2" charset="77"/>
                <a:ea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1"/>
          </p:nvPr>
        </p:nvSpPr>
        <p:spPr>
          <a:xfrm>
            <a:off x="784398" y="3301887"/>
            <a:ext cx="4568208" cy="929186"/>
          </a:xfrm>
        </p:spPr>
        <p:txBody>
          <a:bodyPr anchor="b"/>
          <a:lstStyle>
            <a:lvl1pPr marL="0" marR="0" indent="0" algn="l" defTabSz="932620" rtl="0" eaLnBrk="1" fontAlgn="auto" latinLnBrk="0" hangingPunct="1">
              <a:lnSpc>
                <a:spcPct val="11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44111141"/>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A1C1C85-9AE0-3C79-F94C-251E95E7A809}"/>
              </a:ext>
            </a:extLst>
          </p:cNvPr>
          <p:cNvGrpSpPr>
            <a:grpSpLocks/>
          </p:cNvGrpSpPr>
          <p:nvPr userDrawn="1"/>
        </p:nvGrpSpPr>
        <p:grpSpPr bwMode="auto">
          <a:xfrm>
            <a:off x="855663" y="6000750"/>
            <a:ext cx="4598987" cy="793750"/>
            <a:chOff x="936625" y="2628900"/>
            <a:chExt cx="10375900" cy="1789113"/>
          </a:xfrm>
        </p:grpSpPr>
        <p:pic>
          <p:nvPicPr>
            <p:cNvPr id="5" name="Picture 7">
              <a:extLst>
                <a:ext uri="{FF2B5EF4-FFF2-40B4-BE49-F238E27FC236}">
                  <a16:creationId xmlns:a16="http://schemas.microsoft.com/office/drawing/2014/main" id="{DF065D91-7923-C97E-B7BC-AA865121D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5F0B0F5B-56F8-F3BF-A23A-0816F7EE8EAD}"/>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2" descr="A close up of a logo&#10;&#10;Description automatically generated">
              <a:extLst>
                <a:ext uri="{FF2B5EF4-FFF2-40B4-BE49-F238E27FC236}">
                  <a16:creationId xmlns:a16="http://schemas.microsoft.com/office/drawing/2014/main" id="{6D2192D2-DE4D-5E93-40DD-EF6DFC8DA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FD2C8B2-8964-A2F4-2263-DA812E130C92}"/>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6" descr="A picture containing drawing&#10;&#10;Description automatically generated">
              <a:extLst>
                <a:ext uri="{FF2B5EF4-FFF2-40B4-BE49-F238E27FC236}">
                  <a16:creationId xmlns:a16="http://schemas.microsoft.com/office/drawing/2014/main" id="{D3E16B02-2022-242C-E0AE-8085E3715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55008" y="699451"/>
            <a:ext cx="10726460" cy="699453"/>
          </a:xfrm>
        </p:spPr>
        <p:txBody>
          <a:bodyPr/>
          <a:lstStyle>
            <a:lvl1pPr>
              <a:defRPr sz="4488"/>
            </a:lvl1pPr>
          </a:lstStyle>
          <a:p>
            <a:r>
              <a:rPr lang="en-US" dirty="0"/>
              <a:t>Click to edit Master title style</a:t>
            </a:r>
          </a:p>
        </p:txBody>
      </p:sp>
      <p:sp>
        <p:nvSpPr>
          <p:cNvPr id="3" name="Content Placeholder 2"/>
          <p:cNvSpPr>
            <a:spLocks noGrp="1"/>
          </p:cNvSpPr>
          <p:nvPr>
            <p:ph idx="1"/>
          </p:nvPr>
        </p:nvSpPr>
        <p:spPr>
          <a:xfrm>
            <a:off x="855008" y="1664310"/>
            <a:ext cx="10726460" cy="4373000"/>
          </a:xfrm>
        </p:spPr>
        <p:txBody>
          <a:bodyPr/>
          <a:lstStyle>
            <a:lvl1pPr indent="-233149">
              <a:defRPr/>
            </a:lvl1pPr>
            <a:lvl2pPr indent="-233149">
              <a:defRPr/>
            </a:lvl2pPr>
            <a:lvl3pPr indent="-233149">
              <a:defRPr/>
            </a:lvl3pPr>
            <a:lvl4pPr indent="-233149">
              <a:defRPr/>
            </a:lvl4pPr>
            <a:lvl5pPr indent="-23314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728763"/>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F6C4B24A-EBD1-5478-A748-0A906BCC2BCC}"/>
              </a:ext>
            </a:extLst>
          </p:cNvPr>
          <p:cNvGrpSpPr>
            <a:grpSpLocks/>
          </p:cNvGrpSpPr>
          <p:nvPr userDrawn="1"/>
        </p:nvGrpSpPr>
        <p:grpSpPr bwMode="auto">
          <a:xfrm>
            <a:off x="855663" y="6000750"/>
            <a:ext cx="4598987" cy="793750"/>
            <a:chOff x="936625" y="2628900"/>
            <a:chExt cx="10375900" cy="1789113"/>
          </a:xfrm>
        </p:grpSpPr>
        <p:pic>
          <p:nvPicPr>
            <p:cNvPr id="4" name="Picture 7">
              <a:extLst>
                <a:ext uri="{FF2B5EF4-FFF2-40B4-BE49-F238E27FC236}">
                  <a16:creationId xmlns:a16="http://schemas.microsoft.com/office/drawing/2014/main" id="{1B0737E0-77E1-E8A7-3E24-1746ADEF8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69B49450-00D5-2652-0CB9-D9F5663B9D0F}"/>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2" descr="A close up of a logo&#10;&#10;Description automatically generated">
              <a:extLst>
                <a:ext uri="{FF2B5EF4-FFF2-40B4-BE49-F238E27FC236}">
                  <a16:creationId xmlns:a16="http://schemas.microsoft.com/office/drawing/2014/main" id="{1415D4D2-C11F-8D23-3473-863DEA024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52C89164-BBD1-2808-4A6F-FE2379FCD664}"/>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6" descr="A picture containing drawing&#10;&#10;Description automatically generated">
              <a:extLst>
                <a:ext uri="{FF2B5EF4-FFF2-40B4-BE49-F238E27FC236}">
                  <a16:creationId xmlns:a16="http://schemas.microsoft.com/office/drawing/2014/main" id="{0DF4A77B-D7DC-BE55-3098-412F724000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55008" y="699451"/>
            <a:ext cx="10726460" cy="699453"/>
          </a:xfrm>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3000641109"/>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31C81A08-08EA-6863-5285-74699D70A636}"/>
              </a:ext>
            </a:extLst>
          </p:cNvPr>
          <p:cNvSpPr txBox="1">
            <a:spLocks/>
          </p:cNvSpPr>
          <p:nvPr userDrawn="1"/>
        </p:nvSpPr>
        <p:spPr>
          <a:xfrm>
            <a:off x="0" y="0"/>
            <a:ext cx="4414838" cy="6994525"/>
          </a:xfrm>
          <a:prstGeom prst="rect">
            <a:avLst/>
          </a:prstGeom>
          <a:solidFill>
            <a:schemeClr val="tx1">
              <a:lumMod val="50000"/>
              <a:lumOff val="50000"/>
            </a:schemeClr>
          </a:solidFill>
        </p:spPr>
        <p:txBody>
          <a:bodyPr lIns="367167" tIns="367167" rIns="367167" bIns="367167" anchor="b"/>
          <a:lstStyle>
            <a:defPPr>
              <a:defRPr lang="en-US"/>
            </a:defPPr>
            <a:lvl1pPr indent="0" defTabSz="914400">
              <a:lnSpc>
                <a:spcPct val="90000"/>
              </a:lnSpc>
              <a:spcBef>
                <a:spcPts val="1000"/>
              </a:spcBef>
              <a:buFont typeface="Arial"/>
              <a:buNone/>
              <a:defRPr sz="4400" b="0" i="0" cap="none" spc="150" baseline="0">
                <a:solidFill>
                  <a:schemeClr val="bg1"/>
                </a:solidFill>
                <a:latin typeface="Montserrat" panose="02000505000000020004" pitchFamily="2" charset="77"/>
                <a:ea typeface="Muli Black" charset="0"/>
                <a:cs typeface="Muli Black" charset="0"/>
              </a:defRPr>
            </a:lvl1pPr>
            <a:lvl2pPr marL="0" indent="0" defTabSz="914400">
              <a:lnSpc>
                <a:spcPct val="90000"/>
              </a:lnSpc>
              <a:spcBef>
                <a:spcPts val="500"/>
              </a:spcBef>
              <a:buFont typeface="Arial"/>
              <a:buNone/>
              <a:defRPr b="1" i="0" cap="all" spc="600" baseline="0">
                <a:latin typeface="Muli Black" charset="0"/>
                <a:ea typeface="Muli Black" charset="0"/>
                <a:cs typeface="Muli Black" charset="0"/>
              </a:defRPr>
            </a:lvl2pPr>
            <a:lvl3pPr marL="0" indent="0" defTabSz="914400">
              <a:lnSpc>
                <a:spcPct val="90000"/>
              </a:lnSpc>
              <a:spcBef>
                <a:spcPts val="500"/>
              </a:spcBef>
              <a:buFont typeface="Arial"/>
              <a:buNone/>
              <a:defRPr sz="1400" b="0" i="0" cap="all" spc="400" baseline="0">
                <a:solidFill>
                  <a:schemeClr val="accent4"/>
                </a:solidFill>
                <a:latin typeface="Muli" charset="0"/>
                <a:ea typeface="Muli" charset="0"/>
                <a:cs typeface="Muli" charset="0"/>
              </a:defRPr>
            </a:lvl3pPr>
            <a:lvl4pPr marL="0" indent="0" defTabSz="914400">
              <a:lnSpc>
                <a:spcPct val="90000"/>
              </a:lnSpc>
              <a:spcBef>
                <a:spcPts val="500"/>
              </a:spcBef>
              <a:buFont typeface="Arial"/>
              <a:buNone/>
              <a:defRPr sz="1400" b="1" i="0" spc="100" baseline="0">
                <a:latin typeface="Muli ExtraBold" charset="0"/>
                <a:ea typeface="Muli ExtraBold" charset="0"/>
                <a:cs typeface="Muli ExtraBold" charset="0"/>
              </a:defRPr>
            </a:lvl4pPr>
            <a:lvl5pPr marL="0" indent="0" defTabSz="914400">
              <a:lnSpc>
                <a:spcPct val="120000"/>
              </a:lnSpc>
              <a:spcBef>
                <a:spcPts val="500"/>
              </a:spcBef>
              <a:buFont typeface="Arial"/>
              <a:buNone/>
              <a:defRPr sz="1000" b="0" i="0">
                <a:solidFill>
                  <a:schemeClr val="accent4"/>
                </a:solidFill>
                <a:latin typeface="Muli" charset="0"/>
                <a:ea typeface="Muli" charset="0"/>
                <a:cs typeface="Muli" charset="0"/>
              </a:defRP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pPr defTabSz="932597" eaLnBrk="1" fontAlgn="auto" hangingPunct="1">
              <a:spcBef>
                <a:spcPts val="1020"/>
              </a:spcBef>
              <a:spcAft>
                <a:spcPts val="0"/>
              </a:spcAft>
              <a:defRPr/>
            </a:pPr>
            <a:endParaRPr lang="en-US" sz="4488" kern="0" spc="153" dirty="0">
              <a:solidFill>
                <a:prstClr val="white"/>
              </a:solidFill>
            </a:endParaRPr>
          </a:p>
        </p:txBody>
      </p:sp>
      <p:sp>
        <p:nvSpPr>
          <p:cNvPr id="5" name="Rectangle 4">
            <a:extLst>
              <a:ext uri="{FF2B5EF4-FFF2-40B4-BE49-F238E27FC236}">
                <a16:creationId xmlns:a16="http://schemas.microsoft.com/office/drawing/2014/main" id="{2BEF3096-4634-0B1B-1AAE-156A6EB1C84E}"/>
              </a:ext>
            </a:extLst>
          </p:cNvPr>
          <p:cNvSpPr/>
          <p:nvPr userDrawn="1"/>
        </p:nvSpPr>
        <p:spPr>
          <a:xfrm>
            <a:off x="10726738" y="0"/>
            <a:ext cx="1709737" cy="699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37" dirty="0">
              <a:latin typeface="Muli Regular" charset="0"/>
            </a:endParaRPr>
          </a:p>
        </p:txBody>
      </p:sp>
      <p:grpSp>
        <p:nvGrpSpPr>
          <p:cNvPr id="6" name="Group 5">
            <a:extLst>
              <a:ext uri="{FF2B5EF4-FFF2-40B4-BE49-F238E27FC236}">
                <a16:creationId xmlns:a16="http://schemas.microsoft.com/office/drawing/2014/main" id="{0E4AA6BF-1145-C5D5-F27A-1118A2298200}"/>
              </a:ext>
            </a:extLst>
          </p:cNvPr>
          <p:cNvGrpSpPr>
            <a:grpSpLocks/>
          </p:cNvGrpSpPr>
          <p:nvPr userDrawn="1"/>
        </p:nvGrpSpPr>
        <p:grpSpPr bwMode="auto">
          <a:xfrm>
            <a:off x="5386388" y="6000750"/>
            <a:ext cx="4598987" cy="793750"/>
            <a:chOff x="936625" y="2628900"/>
            <a:chExt cx="10375900" cy="1789113"/>
          </a:xfrm>
        </p:grpSpPr>
        <p:pic>
          <p:nvPicPr>
            <p:cNvPr id="7" name="Picture 7">
              <a:extLst>
                <a:ext uri="{FF2B5EF4-FFF2-40B4-BE49-F238E27FC236}">
                  <a16:creationId xmlns:a16="http://schemas.microsoft.com/office/drawing/2014/main" id="{B1C066C7-9986-A9C0-3813-50AF0E071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D10C91AF-AD59-EC49-F058-2746463AF803}"/>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2" descr="A close up of a logo&#10;&#10;Description automatically generated">
              <a:extLst>
                <a:ext uri="{FF2B5EF4-FFF2-40B4-BE49-F238E27FC236}">
                  <a16:creationId xmlns:a16="http://schemas.microsoft.com/office/drawing/2014/main" id="{2B39FD9F-1242-568A-1033-8A8E2CDBF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A8F35570-AF28-D661-913C-457045AEA65B}"/>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6" descr="A picture containing drawing&#10;&#10;Description automatically generated">
              <a:extLst>
                <a:ext uri="{FF2B5EF4-FFF2-40B4-BE49-F238E27FC236}">
                  <a16:creationId xmlns:a16="http://schemas.microsoft.com/office/drawing/2014/main" id="{FA283372-6639-7B01-C99C-E09AD580B7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55008" y="1593352"/>
            <a:ext cx="3137101" cy="1502891"/>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915517" y="1593352"/>
            <a:ext cx="4962154" cy="4011595"/>
          </a:xfrm>
        </p:spPr>
        <p:txBody>
          <a:bodyPr/>
          <a:lstStyle>
            <a:lvl1pPr marL="524586" indent="-524586">
              <a:buClr>
                <a:schemeClr val="tx1">
                  <a:lumMod val="50000"/>
                  <a:lumOff val="50000"/>
                </a:schemeClr>
              </a:buClr>
              <a:buFont typeface="+mj-lt"/>
              <a:buAutoNum type="arabicPeriod"/>
              <a:defRPr/>
            </a:lvl1pPr>
            <a:lvl2pPr marL="932597" indent="-466298">
              <a:buClr>
                <a:schemeClr val="tx1">
                  <a:lumMod val="50000"/>
                  <a:lumOff val="50000"/>
                </a:schemeClr>
              </a:buClr>
              <a:buFont typeface="+mj-lt"/>
              <a:buAutoNum type="arabicPeriod"/>
              <a:defRPr/>
            </a:lvl2pPr>
            <a:lvl3pPr marL="1398895" indent="-466298">
              <a:buClr>
                <a:schemeClr val="tx1">
                  <a:lumMod val="50000"/>
                  <a:lumOff val="50000"/>
                </a:schemeClr>
              </a:buClr>
              <a:buFont typeface="+mj-lt"/>
              <a:buAutoNum type="arabicPeriod"/>
              <a:defRPr/>
            </a:lvl3pPr>
            <a:lvl4pPr marL="1748619" indent="-349724">
              <a:buClr>
                <a:schemeClr val="tx1">
                  <a:lumMod val="50000"/>
                  <a:lumOff val="50000"/>
                </a:schemeClr>
              </a:buClr>
              <a:buFont typeface="+mj-lt"/>
              <a:buAutoNum type="arabicPeriod"/>
              <a:defRPr/>
            </a:lvl4pPr>
            <a:lvl5pPr marL="2214917" indent="-349724">
              <a:buClr>
                <a:schemeClr val="tx1">
                  <a:lumMod val="50000"/>
                  <a:lumOff val="50000"/>
                </a:schemeClr>
              </a:buClr>
              <a:buFont typeface="+mj-lt"/>
              <a:buAutoNum type="arabi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1595179"/>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0972CB85-46BF-1714-4788-08782EAA4709}"/>
              </a:ext>
            </a:extLst>
          </p:cNvPr>
          <p:cNvSpPr txBox="1">
            <a:spLocks/>
          </p:cNvSpPr>
          <p:nvPr userDrawn="1"/>
        </p:nvSpPr>
        <p:spPr>
          <a:xfrm>
            <a:off x="0" y="1930400"/>
            <a:ext cx="12436475" cy="3549650"/>
          </a:xfrm>
          <a:prstGeom prst="rect">
            <a:avLst/>
          </a:prstGeom>
          <a:solidFill>
            <a:schemeClr val="tx1">
              <a:lumMod val="50000"/>
              <a:lumOff val="50000"/>
            </a:schemeClr>
          </a:solidFill>
        </p:spPr>
        <p:txBody>
          <a:bodyPr lIns="367167" tIns="367167" rIns="367167" bIns="367167" anchor="b"/>
          <a:lstStyle>
            <a:defPPr>
              <a:defRPr lang="en-US"/>
            </a:defPPr>
            <a:lvl1pPr indent="0" defTabSz="914400">
              <a:lnSpc>
                <a:spcPct val="90000"/>
              </a:lnSpc>
              <a:spcBef>
                <a:spcPts val="1000"/>
              </a:spcBef>
              <a:buFont typeface="Arial"/>
              <a:buNone/>
              <a:defRPr sz="4400" b="0" i="0" cap="none" spc="150" baseline="0">
                <a:solidFill>
                  <a:schemeClr val="bg1"/>
                </a:solidFill>
                <a:latin typeface="Montserrat" panose="02000505000000020004" pitchFamily="2" charset="77"/>
                <a:ea typeface="Muli Black" charset="0"/>
                <a:cs typeface="Muli Black" charset="0"/>
              </a:defRPr>
            </a:lvl1pPr>
            <a:lvl2pPr marL="0" indent="0" defTabSz="914400">
              <a:lnSpc>
                <a:spcPct val="90000"/>
              </a:lnSpc>
              <a:spcBef>
                <a:spcPts val="500"/>
              </a:spcBef>
              <a:buFont typeface="Arial"/>
              <a:buNone/>
              <a:defRPr b="1" i="0" cap="all" spc="600" baseline="0">
                <a:latin typeface="Muli Black" charset="0"/>
                <a:ea typeface="Muli Black" charset="0"/>
                <a:cs typeface="Muli Black" charset="0"/>
              </a:defRPr>
            </a:lvl2pPr>
            <a:lvl3pPr marL="0" indent="0" defTabSz="914400">
              <a:lnSpc>
                <a:spcPct val="90000"/>
              </a:lnSpc>
              <a:spcBef>
                <a:spcPts val="500"/>
              </a:spcBef>
              <a:buFont typeface="Arial"/>
              <a:buNone/>
              <a:defRPr sz="1400" b="0" i="0" cap="all" spc="400" baseline="0">
                <a:solidFill>
                  <a:schemeClr val="accent4"/>
                </a:solidFill>
                <a:latin typeface="Muli" charset="0"/>
                <a:ea typeface="Muli" charset="0"/>
                <a:cs typeface="Muli" charset="0"/>
              </a:defRPr>
            </a:lvl3pPr>
            <a:lvl4pPr marL="0" indent="0" defTabSz="914400">
              <a:lnSpc>
                <a:spcPct val="90000"/>
              </a:lnSpc>
              <a:spcBef>
                <a:spcPts val="500"/>
              </a:spcBef>
              <a:buFont typeface="Arial"/>
              <a:buNone/>
              <a:defRPr sz="1400" b="1" i="0" spc="100" baseline="0">
                <a:latin typeface="Muli ExtraBold" charset="0"/>
                <a:ea typeface="Muli ExtraBold" charset="0"/>
                <a:cs typeface="Muli ExtraBold" charset="0"/>
              </a:defRPr>
            </a:lvl4pPr>
            <a:lvl5pPr marL="0" indent="0" defTabSz="914400">
              <a:lnSpc>
                <a:spcPct val="120000"/>
              </a:lnSpc>
              <a:spcBef>
                <a:spcPts val="500"/>
              </a:spcBef>
              <a:buFont typeface="Arial"/>
              <a:buNone/>
              <a:defRPr sz="1000" b="0" i="0">
                <a:solidFill>
                  <a:schemeClr val="accent4"/>
                </a:solidFill>
                <a:latin typeface="Muli" charset="0"/>
                <a:ea typeface="Muli" charset="0"/>
                <a:cs typeface="Muli" charset="0"/>
              </a:defRP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pPr defTabSz="932597" eaLnBrk="1" fontAlgn="auto" hangingPunct="1">
              <a:spcBef>
                <a:spcPts val="1020"/>
              </a:spcBef>
              <a:spcAft>
                <a:spcPts val="0"/>
              </a:spcAft>
              <a:defRPr/>
            </a:pPr>
            <a:endParaRPr lang="en-US" sz="4488" kern="0" spc="153" dirty="0">
              <a:solidFill>
                <a:prstClr val="white"/>
              </a:solidFill>
            </a:endParaRPr>
          </a:p>
        </p:txBody>
      </p:sp>
      <p:grpSp>
        <p:nvGrpSpPr>
          <p:cNvPr id="6" name="Group 4">
            <a:extLst>
              <a:ext uri="{FF2B5EF4-FFF2-40B4-BE49-F238E27FC236}">
                <a16:creationId xmlns:a16="http://schemas.microsoft.com/office/drawing/2014/main" id="{4DCA477B-C794-EA53-8A97-BD0A0294F6A6}"/>
              </a:ext>
            </a:extLst>
          </p:cNvPr>
          <p:cNvGrpSpPr>
            <a:grpSpLocks/>
          </p:cNvGrpSpPr>
          <p:nvPr userDrawn="1"/>
        </p:nvGrpSpPr>
        <p:grpSpPr bwMode="auto">
          <a:xfrm>
            <a:off x="855663" y="6000750"/>
            <a:ext cx="4598987" cy="793750"/>
            <a:chOff x="936625" y="2628900"/>
            <a:chExt cx="10375900" cy="1789113"/>
          </a:xfrm>
        </p:grpSpPr>
        <p:pic>
          <p:nvPicPr>
            <p:cNvPr id="7" name="Picture 7">
              <a:extLst>
                <a:ext uri="{FF2B5EF4-FFF2-40B4-BE49-F238E27FC236}">
                  <a16:creationId xmlns:a16="http://schemas.microsoft.com/office/drawing/2014/main" id="{6D298F0D-18B1-D21F-43AE-A625F3E2C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3590DCAD-D452-044E-814C-C5E77D989BDB}"/>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descr="A close up of a logo&#10;&#10;Description automatically generated">
              <a:extLst>
                <a:ext uri="{FF2B5EF4-FFF2-40B4-BE49-F238E27FC236}">
                  <a16:creationId xmlns:a16="http://schemas.microsoft.com/office/drawing/2014/main" id="{305F016C-E9E7-F6A4-EF87-C67F59B54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6AFC4EB6-BBFF-B4F1-3655-F2AB37083D7E}"/>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6" descr="A picture containing drawing&#10;&#10;Description automatically generated">
              <a:extLst>
                <a:ext uri="{FF2B5EF4-FFF2-40B4-BE49-F238E27FC236}">
                  <a16:creationId xmlns:a16="http://schemas.microsoft.com/office/drawing/2014/main" id="{605CF497-C63B-EAE3-F044-45E51394E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Picture Placeholder 7"/>
          <p:cNvSpPr>
            <a:spLocks noGrp="1"/>
          </p:cNvSpPr>
          <p:nvPr>
            <p:ph type="pic" sz="quarter" idx="10"/>
          </p:nvPr>
        </p:nvSpPr>
        <p:spPr>
          <a:xfrm>
            <a:off x="6218238" y="0"/>
            <a:ext cx="4568208" cy="6994525"/>
          </a:xfrm>
          <a:solidFill>
            <a:schemeClr val="bg1">
              <a:lumMod val="85000"/>
            </a:schemeClr>
          </a:solidFill>
        </p:spPr>
        <p:txBody>
          <a:bodyPr rtlCol="0" anchor="ctr">
            <a:noAutofit/>
          </a:bodyPr>
          <a:lstStyle>
            <a:lvl1pPr algn="ctr">
              <a:defRPr sz="2040"/>
            </a:lvl1pPr>
          </a:lstStyle>
          <a:p>
            <a:pPr lvl="0"/>
            <a:r>
              <a:rPr lang="en-US" noProof="0">
                <a:sym typeface="Arial" panose="020B0604020202020204" pitchFamily="34" charset="0"/>
              </a:rPr>
              <a:t>Click icon to add picture</a:t>
            </a:r>
            <a:endParaRPr lang="en-US" noProof="0" dirty="0">
              <a:sym typeface="Arial" panose="020B0604020202020204" pitchFamily="34" charset="0"/>
            </a:endParaRPr>
          </a:p>
        </p:txBody>
      </p:sp>
      <p:sp>
        <p:nvSpPr>
          <p:cNvPr id="2" name="Title 1"/>
          <p:cNvSpPr>
            <a:spLocks noGrp="1"/>
          </p:cNvSpPr>
          <p:nvPr>
            <p:ph type="title"/>
          </p:nvPr>
        </p:nvSpPr>
        <p:spPr>
          <a:xfrm>
            <a:off x="855008" y="2359683"/>
            <a:ext cx="5363229" cy="1503194"/>
          </a:xfrm>
        </p:spPr>
        <p:txBody>
          <a:bodyPr anchor="b"/>
          <a:lstStyle>
            <a:lvl1pPr marL="0" marR="0" indent="0" algn="l" defTabSz="932597" rtl="0" eaLnBrk="1" fontAlgn="auto" latinLnBrk="0" hangingPunct="1">
              <a:lnSpc>
                <a:spcPct val="80000"/>
              </a:lnSpc>
              <a:spcBef>
                <a:spcPts val="0"/>
              </a:spcBef>
              <a:spcAft>
                <a:spcPts val="0"/>
              </a:spcAft>
              <a:buClr>
                <a:srgbClr val="009241"/>
              </a:buClr>
              <a:buSzTx/>
              <a:buFont typeface="Arial" panose="020B0604020202020204" pitchFamily="34" charset="0"/>
              <a:buNone/>
              <a:tabLst/>
              <a:defRPr lang="en-US" sz="4896" b="1" i="0" kern="1200" cap="none" spc="0" baseline="0" dirty="0">
                <a:solidFill>
                  <a:schemeClr val="bg1"/>
                </a:solidFill>
                <a:latin typeface="Montserrat" panose="02000505000000020004" pitchFamily="2" charset="77"/>
                <a:ea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1"/>
          </p:nvPr>
        </p:nvSpPr>
        <p:spPr>
          <a:xfrm>
            <a:off x="855008" y="4119576"/>
            <a:ext cx="5363229" cy="929186"/>
          </a:xfrm>
        </p:spPr>
        <p:txBody>
          <a:bodyPr/>
          <a:lstStyle>
            <a:lvl1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54483449"/>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B5B1EA1-E2C8-3F38-FE4E-4D6EC2EC9ECF}"/>
              </a:ext>
            </a:extLst>
          </p:cNvPr>
          <p:cNvGrpSpPr>
            <a:grpSpLocks/>
          </p:cNvGrpSpPr>
          <p:nvPr userDrawn="1"/>
        </p:nvGrpSpPr>
        <p:grpSpPr bwMode="auto">
          <a:xfrm>
            <a:off x="855663" y="6000750"/>
            <a:ext cx="4598987" cy="793750"/>
            <a:chOff x="936625" y="2628900"/>
            <a:chExt cx="10375900" cy="1789113"/>
          </a:xfrm>
        </p:grpSpPr>
        <p:pic>
          <p:nvPicPr>
            <p:cNvPr id="5" name="Picture 7">
              <a:extLst>
                <a:ext uri="{FF2B5EF4-FFF2-40B4-BE49-F238E27FC236}">
                  <a16:creationId xmlns:a16="http://schemas.microsoft.com/office/drawing/2014/main" id="{CC05DCF1-08BA-1BDF-7564-AA331CAFE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C5B5ED2A-BA4D-E6B1-5519-B21842811C14}"/>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2" descr="A close up of a logo&#10;&#10;Description automatically generated">
              <a:extLst>
                <a:ext uri="{FF2B5EF4-FFF2-40B4-BE49-F238E27FC236}">
                  <a16:creationId xmlns:a16="http://schemas.microsoft.com/office/drawing/2014/main" id="{7EA18746-9015-264D-6650-AF473F933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55D8763C-FE8D-4B43-EC83-D7CEB4531B26}"/>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6" descr="A picture containing drawing&#10;&#10;Description automatically generated">
              <a:extLst>
                <a:ext uri="{FF2B5EF4-FFF2-40B4-BE49-F238E27FC236}">
                  <a16:creationId xmlns:a16="http://schemas.microsoft.com/office/drawing/2014/main" id="{2F6DB281-3BF7-47C2-EE2E-263B985C44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55008" y="699451"/>
            <a:ext cx="10726460" cy="699453"/>
          </a:xfrm>
        </p:spPr>
        <p:txBody>
          <a:bodyPr/>
          <a:lstStyle>
            <a:lvl1pPr>
              <a:defRPr sz="4488"/>
            </a:lvl1pPr>
          </a:lstStyle>
          <a:p>
            <a:r>
              <a:rPr lang="en-US" dirty="0"/>
              <a:t>Click to edit Master title style</a:t>
            </a:r>
          </a:p>
        </p:txBody>
      </p:sp>
      <p:sp>
        <p:nvSpPr>
          <p:cNvPr id="3" name="Content Placeholder 2"/>
          <p:cNvSpPr>
            <a:spLocks noGrp="1"/>
          </p:cNvSpPr>
          <p:nvPr>
            <p:ph idx="1"/>
          </p:nvPr>
        </p:nvSpPr>
        <p:spPr>
          <a:xfrm>
            <a:off x="855008" y="1664310"/>
            <a:ext cx="10726460" cy="4373000"/>
          </a:xfrm>
        </p:spPr>
        <p:txBody>
          <a:bodyPr/>
          <a:lstStyle>
            <a:lvl1pPr indent="-233149">
              <a:defRPr/>
            </a:lvl1pPr>
            <a:lvl2pPr indent="-233149">
              <a:defRPr/>
            </a:lvl2pPr>
            <a:lvl3pPr indent="-233149">
              <a:defRPr/>
            </a:lvl3pPr>
            <a:lvl4pPr indent="-233149">
              <a:defRPr/>
            </a:lvl4pPr>
            <a:lvl5pPr indent="-23314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9860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peaker 1-Up">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99B720BB-D4D7-27FE-E783-1876AB7D6F3D}"/>
              </a:ext>
            </a:extLst>
          </p:cNvPr>
          <p:cNvSpPr txBox="1">
            <a:spLocks/>
          </p:cNvSpPr>
          <p:nvPr userDrawn="1"/>
        </p:nvSpPr>
        <p:spPr>
          <a:xfrm>
            <a:off x="6218238" y="1062038"/>
            <a:ext cx="5360987" cy="4787900"/>
          </a:xfrm>
          <a:prstGeom prst="rect">
            <a:avLst/>
          </a:prstGeom>
          <a:solidFill>
            <a:schemeClr val="tx1">
              <a:lumMod val="50000"/>
              <a:lumOff val="50000"/>
            </a:schemeClr>
          </a:solidFill>
        </p:spPr>
        <p:txBody>
          <a:bodyPr lIns="367167" tIns="367167" rIns="367167" bIns="367167" anchor="b"/>
          <a:lstStyle>
            <a:defPPr>
              <a:defRPr lang="en-US"/>
            </a:defPPr>
            <a:lvl1pPr indent="0" defTabSz="914400">
              <a:lnSpc>
                <a:spcPct val="90000"/>
              </a:lnSpc>
              <a:spcBef>
                <a:spcPts val="1000"/>
              </a:spcBef>
              <a:buFont typeface="Arial"/>
              <a:buNone/>
              <a:defRPr sz="4400" b="0" i="0" cap="none" spc="150" baseline="0">
                <a:solidFill>
                  <a:schemeClr val="bg1"/>
                </a:solidFill>
                <a:latin typeface="Montserrat" panose="02000505000000020004" pitchFamily="2" charset="77"/>
                <a:ea typeface="Muli Black" charset="0"/>
                <a:cs typeface="Muli Black" charset="0"/>
              </a:defRPr>
            </a:lvl1pPr>
            <a:lvl2pPr marL="0" indent="0" defTabSz="914400">
              <a:lnSpc>
                <a:spcPct val="90000"/>
              </a:lnSpc>
              <a:spcBef>
                <a:spcPts val="500"/>
              </a:spcBef>
              <a:buFont typeface="Arial"/>
              <a:buNone/>
              <a:defRPr b="1" i="0" cap="all" spc="600" baseline="0">
                <a:latin typeface="Muli Black" charset="0"/>
                <a:ea typeface="Muli Black" charset="0"/>
                <a:cs typeface="Muli Black" charset="0"/>
              </a:defRPr>
            </a:lvl2pPr>
            <a:lvl3pPr marL="0" indent="0" defTabSz="914400">
              <a:lnSpc>
                <a:spcPct val="90000"/>
              </a:lnSpc>
              <a:spcBef>
                <a:spcPts val="500"/>
              </a:spcBef>
              <a:buFont typeface="Arial"/>
              <a:buNone/>
              <a:defRPr sz="1400" b="0" i="0" cap="all" spc="400" baseline="0">
                <a:solidFill>
                  <a:schemeClr val="accent4"/>
                </a:solidFill>
                <a:latin typeface="Muli" charset="0"/>
                <a:ea typeface="Muli" charset="0"/>
                <a:cs typeface="Muli" charset="0"/>
              </a:defRPr>
            </a:lvl3pPr>
            <a:lvl4pPr marL="0" indent="0" defTabSz="914400">
              <a:lnSpc>
                <a:spcPct val="90000"/>
              </a:lnSpc>
              <a:spcBef>
                <a:spcPts val="500"/>
              </a:spcBef>
              <a:buFont typeface="Arial"/>
              <a:buNone/>
              <a:defRPr sz="1400" b="1" i="0" spc="100" baseline="0">
                <a:latin typeface="Muli ExtraBold" charset="0"/>
                <a:ea typeface="Muli ExtraBold" charset="0"/>
                <a:cs typeface="Muli ExtraBold" charset="0"/>
              </a:defRPr>
            </a:lvl4pPr>
            <a:lvl5pPr marL="0" indent="0" defTabSz="914400">
              <a:lnSpc>
                <a:spcPct val="120000"/>
              </a:lnSpc>
              <a:spcBef>
                <a:spcPts val="500"/>
              </a:spcBef>
              <a:buFont typeface="Arial"/>
              <a:buNone/>
              <a:defRPr sz="1000" b="0" i="0">
                <a:solidFill>
                  <a:schemeClr val="accent4"/>
                </a:solidFill>
                <a:latin typeface="Muli" charset="0"/>
                <a:ea typeface="Muli" charset="0"/>
                <a:cs typeface="Muli" charset="0"/>
              </a:defRP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pPr defTabSz="932597" eaLnBrk="1" fontAlgn="auto" hangingPunct="1">
              <a:spcBef>
                <a:spcPts val="1020"/>
              </a:spcBef>
              <a:spcAft>
                <a:spcPts val="0"/>
              </a:spcAft>
              <a:defRPr/>
            </a:pPr>
            <a:endParaRPr lang="en-US" sz="4488" kern="0" spc="153" dirty="0">
              <a:solidFill>
                <a:prstClr val="white"/>
              </a:solidFill>
            </a:endParaRPr>
          </a:p>
        </p:txBody>
      </p:sp>
      <p:grpSp>
        <p:nvGrpSpPr>
          <p:cNvPr id="6" name="Group 4">
            <a:extLst>
              <a:ext uri="{FF2B5EF4-FFF2-40B4-BE49-F238E27FC236}">
                <a16:creationId xmlns:a16="http://schemas.microsoft.com/office/drawing/2014/main" id="{9AD85E9E-89A1-0E47-BC69-D52EDCEAF8D8}"/>
              </a:ext>
            </a:extLst>
          </p:cNvPr>
          <p:cNvGrpSpPr>
            <a:grpSpLocks/>
          </p:cNvGrpSpPr>
          <p:nvPr userDrawn="1"/>
        </p:nvGrpSpPr>
        <p:grpSpPr bwMode="auto">
          <a:xfrm>
            <a:off x="855663" y="6000750"/>
            <a:ext cx="4598987" cy="793750"/>
            <a:chOff x="936625" y="2628900"/>
            <a:chExt cx="10375900" cy="1789113"/>
          </a:xfrm>
        </p:grpSpPr>
        <p:pic>
          <p:nvPicPr>
            <p:cNvPr id="7" name="Picture 7">
              <a:extLst>
                <a:ext uri="{FF2B5EF4-FFF2-40B4-BE49-F238E27FC236}">
                  <a16:creationId xmlns:a16="http://schemas.microsoft.com/office/drawing/2014/main" id="{B66D7E51-2055-FA4E-7F7A-48E4F6275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8E03D4D9-064E-9C66-7846-96D5DE41755B}"/>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descr="A close up of a logo&#10;&#10;Description automatically generated">
              <a:extLst>
                <a:ext uri="{FF2B5EF4-FFF2-40B4-BE49-F238E27FC236}">
                  <a16:creationId xmlns:a16="http://schemas.microsoft.com/office/drawing/2014/main" id="{DB7DA942-BD30-FD27-BEEA-D86963428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120EE1EB-71D8-2A8D-0192-CC11AF6272A9}"/>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6" descr="A picture containing drawing&#10;&#10;Description automatically generated">
              <a:extLst>
                <a:ext uri="{FF2B5EF4-FFF2-40B4-BE49-F238E27FC236}">
                  <a16:creationId xmlns:a16="http://schemas.microsoft.com/office/drawing/2014/main" id="{9F2B14CE-5B5C-B899-D2AA-E9B980474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Picture Placeholder 7"/>
          <p:cNvSpPr>
            <a:spLocks noGrp="1"/>
          </p:cNvSpPr>
          <p:nvPr>
            <p:ph type="pic" sz="quarter" idx="10"/>
          </p:nvPr>
        </p:nvSpPr>
        <p:spPr>
          <a:xfrm>
            <a:off x="855009" y="1062607"/>
            <a:ext cx="4788043" cy="4788073"/>
          </a:xfrm>
          <a:solidFill>
            <a:schemeClr val="bg1">
              <a:lumMod val="85000"/>
            </a:schemeClr>
          </a:solidFill>
        </p:spPr>
        <p:txBody>
          <a:bodyPr rtlCol="0" anchor="ctr">
            <a:noAutofit/>
          </a:bodyPr>
          <a:lstStyle>
            <a:lvl1pPr algn="ctr">
              <a:defRPr sz="2040"/>
            </a:lvl1pPr>
          </a:lstStyle>
          <a:p>
            <a:pPr lvl="0"/>
            <a:r>
              <a:rPr lang="en-US" noProof="0">
                <a:sym typeface="Arial" panose="020B0604020202020204" pitchFamily="34" charset="0"/>
              </a:rPr>
              <a:t>Click icon to add picture</a:t>
            </a:r>
            <a:endParaRPr lang="en-US" noProof="0" dirty="0">
              <a:sym typeface="Arial" panose="020B0604020202020204" pitchFamily="34" charset="0"/>
            </a:endParaRPr>
          </a:p>
        </p:txBody>
      </p:sp>
      <p:sp>
        <p:nvSpPr>
          <p:cNvPr id="2" name="Title 1"/>
          <p:cNvSpPr>
            <a:spLocks noGrp="1"/>
          </p:cNvSpPr>
          <p:nvPr>
            <p:ph type="title"/>
          </p:nvPr>
        </p:nvSpPr>
        <p:spPr>
          <a:xfrm>
            <a:off x="7010986" y="1779645"/>
            <a:ext cx="4568208" cy="1363101"/>
          </a:xfrm>
        </p:spPr>
        <p:txBody>
          <a:bodyPr/>
          <a:lstStyle>
            <a:lvl1pPr marL="0" marR="0" indent="0" algn="l" defTabSz="932597" rtl="0" eaLnBrk="1" fontAlgn="auto" latinLnBrk="0" hangingPunct="1">
              <a:lnSpc>
                <a:spcPct val="80000"/>
              </a:lnSpc>
              <a:spcBef>
                <a:spcPts val="0"/>
              </a:spcBef>
              <a:spcAft>
                <a:spcPts val="0"/>
              </a:spcAft>
              <a:buClr>
                <a:srgbClr val="009241"/>
              </a:buClr>
              <a:buSzTx/>
              <a:buFont typeface="Arial" panose="020B0604020202020204" pitchFamily="34" charset="0"/>
              <a:buNone/>
              <a:tabLst/>
              <a:defRPr lang="en-US" sz="4896" b="1" i="0" kern="1200" cap="none" spc="0" baseline="0" dirty="0">
                <a:solidFill>
                  <a:schemeClr val="bg1"/>
                </a:solidFill>
                <a:latin typeface="Montserrat" panose="02000505000000020004" pitchFamily="2" charset="77"/>
                <a:ea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Content Placeholder 3"/>
          <p:cNvSpPr>
            <a:spLocks noGrp="1"/>
          </p:cNvSpPr>
          <p:nvPr>
            <p:ph sz="quarter" idx="11"/>
          </p:nvPr>
        </p:nvSpPr>
        <p:spPr>
          <a:xfrm>
            <a:off x="7010986" y="3350570"/>
            <a:ext cx="4568208" cy="929186"/>
          </a:xfrm>
        </p:spPr>
        <p:txBody>
          <a:bodyPr/>
          <a:lstStyle>
            <a:lvl1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9107819"/>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Quote Op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7F6A7C-A99D-4BA3-6197-45D35937EADE}"/>
              </a:ext>
            </a:extLst>
          </p:cNvPr>
          <p:cNvSpPr/>
          <p:nvPr userDrawn="1"/>
        </p:nvSpPr>
        <p:spPr>
          <a:xfrm>
            <a:off x="0" y="0"/>
            <a:ext cx="3046413" cy="699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37" dirty="0">
              <a:latin typeface="Muli Regular" charset="0"/>
            </a:endParaRPr>
          </a:p>
        </p:txBody>
      </p:sp>
      <p:sp>
        <p:nvSpPr>
          <p:cNvPr id="5" name="Title 1">
            <a:extLst>
              <a:ext uri="{FF2B5EF4-FFF2-40B4-BE49-F238E27FC236}">
                <a16:creationId xmlns:a16="http://schemas.microsoft.com/office/drawing/2014/main" id="{22931001-35DF-452D-EC41-4BB1769383CF}"/>
              </a:ext>
            </a:extLst>
          </p:cNvPr>
          <p:cNvSpPr txBox="1">
            <a:spLocks/>
          </p:cNvSpPr>
          <p:nvPr userDrawn="1"/>
        </p:nvSpPr>
        <p:spPr>
          <a:xfrm>
            <a:off x="725488" y="938213"/>
            <a:ext cx="1377950" cy="1331912"/>
          </a:xfrm>
          <a:prstGeom prst="rect">
            <a:avLst/>
          </a:prstGeom>
        </p:spPr>
        <p:txBody>
          <a:bodyPr lIns="0" tIns="0" rIns="0" bIns="0"/>
          <a:lstStyle>
            <a:lvl1pPr algn="l" defTabSz="914400" rtl="0" eaLnBrk="1" latinLnBrk="0" hangingPunct="1">
              <a:lnSpc>
                <a:spcPct val="90000"/>
              </a:lnSpc>
              <a:spcBef>
                <a:spcPct val="0"/>
              </a:spcBef>
              <a:buNone/>
              <a:defRPr sz="4400" b="1" kern="1200">
                <a:solidFill>
                  <a:schemeClr val="accent1"/>
                </a:solidFill>
                <a:latin typeface="Montserrat" panose="02000505000000020004" pitchFamily="2" charset="77"/>
                <a:ea typeface="+mj-ea"/>
                <a:cs typeface="+mj-cs"/>
              </a:defRPr>
            </a:lvl1pPr>
          </a:lstStyle>
          <a:p>
            <a:pPr>
              <a:defRPr/>
            </a:pPr>
            <a:r>
              <a:rPr lang="en-US" sz="24376" dirty="0">
                <a:solidFill>
                  <a:schemeClr val="tx2"/>
                </a:solidFill>
              </a:rPr>
              <a:t>“</a:t>
            </a:r>
          </a:p>
        </p:txBody>
      </p:sp>
      <p:grpSp>
        <p:nvGrpSpPr>
          <p:cNvPr id="6" name="Group 5">
            <a:extLst>
              <a:ext uri="{FF2B5EF4-FFF2-40B4-BE49-F238E27FC236}">
                <a16:creationId xmlns:a16="http://schemas.microsoft.com/office/drawing/2014/main" id="{7CB7584C-C906-6326-1D90-00E8E6F53A21}"/>
              </a:ext>
            </a:extLst>
          </p:cNvPr>
          <p:cNvGrpSpPr>
            <a:grpSpLocks/>
          </p:cNvGrpSpPr>
          <p:nvPr userDrawn="1"/>
        </p:nvGrpSpPr>
        <p:grpSpPr bwMode="auto">
          <a:xfrm>
            <a:off x="3575050" y="6000750"/>
            <a:ext cx="4598988" cy="793750"/>
            <a:chOff x="936625" y="2628900"/>
            <a:chExt cx="10375900" cy="1789113"/>
          </a:xfrm>
        </p:grpSpPr>
        <p:pic>
          <p:nvPicPr>
            <p:cNvPr id="7" name="Picture 7">
              <a:extLst>
                <a:ext uri="{FF2B5EF4-FFF2-40B4-BE49-F238E27FC236}">
                  <a16:creationId xmlns:a16="http://schemas.microsoft.com/office/drawing/2014/main" id="{600F5AA8-A32E-C03E-13F0-E4E762405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05E5E697-7AC8-8D29-A7C3-4330E57215A7}"/>
                </a:ext>
              </a:extLst>
            </p:cNvPr>
            <p:cNvCxnSpPr/>
            <p:nvPr/>
          </p:nvCxnSpPr>
          <p:spPr>
            <a:xfrm>
              <a:off x="3909354"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descr="A close up of a logo&#10;&#10;Description automatically generated">
              <a:extLst>
                <a:ext uri="{FF2B5EF4-FFF2-40B4-BE49-F238E27FC236}">
                  <a16:creationId xmlns:a16="http://schemas.microsoft.com/office/drawing/2014/main" id="{D13673D5-EA25-9DDC-1278-5879200E7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CCCC6ADF-368B-A71E-977B-CC4408E68903}"/>
                </a:ext>
              </a:extLst>
            </p:cNvPr>
            <p:cNvCxnSpPr/>
            <p:nvPr/>
          </p:nvCxnSpPr>
          <p:spPr>
            <a:xfrm>
              <a:off x="7917167"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6" descr="A picture containing drawing&#10;&#10;Description automatically generated">
              <a:extLst>
                <a:ext uri="{FF2B5EF4-FFF2-40B4-BE49-F238E27FC236}">
                  <a16:creationId xmlns:a16="http://schemas.microsoft.com/office/drawing/2014/main" id="{DDDEE9BB-EEC7-53DE-1B59-4F65BA393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3575486" y="1604725"/>
            <a:ext cx="8005981" cy="1590670"/>
          </a:xfrm>
        </p:spPr>
        <p:txBody>
          <a:bodyPr/>
          <a:lstStyle>
            <a:lvl1pPr marL="0" indent="0">
              <a:buNone/>
              <a:defRPr sz="3264"/>
            </a:lvl1pPr>
            <a:lvl2pPr marL="373039" indent="0">
              <a:buNone/>
              <a:defRPr/>
            </a:lvl2pPr>
            <a:lvl3pPr marL="839337" indent="0">
              <a:buNone/>
              <a:defRPr/>
            </a:lvl3pPr>
            <a:lvl4pPr marL="1305635" indent="0">
              <a:buNone/>
              <a:defRPr/>
            </a:lvl4pPr>
            <a:lvl5pPr marL="1771933" indent="0">
              <a:buNone/>
              <a:defRPr/>
            </a:lvl5pPr>
          </a:lstStyle>
          <a:p>
            <a:pPr lvl="0"/>
            <a:r>
              <a:rPr lang="en-US"/>
              <a:t>Click to edit Master text styles</a:t>
            </a:r>
          </a:p>
        </p:txBody>
      </p:sp>
      <p:sp>
        <p:nvSpPr>
          <p:cNvPr id="8" name="Content Placeholder 2"/>
          <p:cNvSpPr>
            <a:spLocks noGrp="1"/>
          </p:cNvSpPr>
          <p:nvPr>
            <p:ph idx="10"/>
          </p:nvPr>
        </p:nvSpPr>
        <p:spPr>
          <a:xfrm>
            <a:off x="3575486" y="3656453"/>
            <a:ext cx="8005981" cy="1590670"/>
          </a:xfrm>
        </p:spPr>
        <p:txBody>
          <a:bodyPr/>
          <a:lstStyle>
            <a:lvl1pPr marL="0" indent="0">
              <a:buNone/>
              <a:defRPr sz="2448">
                <a:solidFill>
                  <a:schemeClr val="tx1"/>
                </a:solidFill>
              </a:defRPr>
            </a:lvl1pPr>
            <a:lvl2pPr marL="373039" indent="0">
              <a:buNone/>
              <a:defRPr/>
            </a:lvl2pPr>
            <a:lvl3pPr marL="839337" indent="0">
              <a:buNone/>
              <a:defRPr/>
            </a:lvl3pPr>
            <a:lvl4pPr marL="1305635" indent="0">
              <a:buNone/>
              <a:defRPr/>
            </a:lvl4pPr>
            <a:lvl5pPr marL="1771933" indent="0">
              <a:buNone/>
              <a:defRPr/>
            </a:lvl5pPr>
          </a:lstStyle>
          <a:p>
            <a:pPr lvl="0"/>
            <a:r>
              <a:rPr lang="en-US" dirty="0"/>
              <a:t>Click to edit Master text styles</a:t>
            </a:r>
          </a:p>
        </p:txBody>
      </p:sp>
    </p:spTree>
    <p:extLst>
      <p:ext uri="{BB962C8B-B14F-4D97-AF65-F5344CB8AC3E}">
        <p14:creationId xmlns:p14="http://schemas.microsoft.com/office/powerpoint/2010/main" val="4232912210"/>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Op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BA5535-2000-028C-A0FD-4A2DE65A659D}"/>
              </a:ext>
            </a:extLst>
          </p:cNvPr>
          <p:cNvSpPr/>
          <p:nvPr userDrawn="1"/>
        </p:nvSpPr>
        <p:spPr>
          <a:xfrm>
            <a:off x="0" y="0"/>
            <a:ext cx="3046413" cy="699452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37" dirty="0">
              <a:latin typeface="Muli Regular" charset="0"/>
            </a:endParaRPr>
          </a:p>
        </p:txBody>
      </p:sp>
      <p:sp>
        <p:nvSpPr>
          <p:cNvPr id="5" name="Title 1">
            <a:extLst>
              <a:ext uri="{FF2B5EF4-FFF2-40B4-BE49-F238E27FC236}">
                <a16:creationId xmlns:a16="http://schemas.microsoft.com/office/drawing/2014/main" id="{A05C88B5-F30F-8992-F8F0-3BBEB6A8129D}"/>
              </a:ext>
            </a:extLst>
          </p:cNvPr>
          <p:cNvSpPr txBox="1">
            <a:spLocks/>
          </p:cNvSpPr>
          <p:nvPr userDrawn="1"/>
        </p:nvSpPr>
        <p:spPr>
          <a:xfrm>
            <a:off x="725488" y="938213"/>
            <a:ext cx="1377950" cy="1331912"/>
          </a:xfrm>
          <a:prstGeom prst="rect">
            <a:avLst/>
          </a:prstGeom>
        </p:spPr>
        <p:txBody>
          <a:bodyPr lIns="0" tIns="0" rIns="0" bIns="0"/>
          <a:lstStyle>
            <a:lvl1pPr algn="l" defTabSz="914400" rtl="0" eaLnBrk="1" latinLnBrk="0" hangingPunct="1">
              <a:lnSpc>
                <a:spcPct val="90000"/>
              </a:lnSpc>
              <a:spcBef>
                <a:spcPct val="0"/>
              </a:spcBef>
              <a:buNone/>
              <a:defRPr sz="4400" b="1" kern="1200">
                <a:solidFill>
                  <a:schemeClr val="accent1"/>
                </a:solidFill>
                <a:latin typeface="Montserrat" panose="02000505000000020004" pitchFamily="2" charset="77"/>
                <a:ea typeface="+mj-ea"/>
                <a:cs typeface="+mj-cs"/>
              </a:defRPr>
            </a:lvl1pPr>
          </a:lstStyle>
          <a:p>
            <a:pPr>
              <a:defRPr/>
            </a:pPr>
            <a:r>
              <a:rPr lang="en-US" sz="24376" dirty="0">
                <a:solidFill>
                  <a:schemeClr val="bg1"/>
                </a:solidFill>
              </a:rPr>
              <a:t>“</a:t>
            </a:r>
          </a:p>
        </p:txBody>
      </p:sp>
      <p:sp>
        <p:nvSpPr>
          <p:cNvPr id="3" name="Content Placeholder 2"/>
          <p:cNvSpPr>
            <a:spLocks noGrp="1"/>
          </p:cNvSpPr>
          <p:nvPr>
            <p:ph idx="1"/>
          </p:nvPr>
        </p:nvSpPr>
        <p:spPr>
          <a:xfrm>
            <a:off x="3575486" y="1604725"/>
            <a:ext cx="8005981" cy="1590670"/>
          </a:xfrm>
        </p:spPr>
        <p:txBody>
          <a:bodyPr/>
          <a:lstStyle>
            <a:lvl1pPr marL="0" indent="0">
              <a:buNone/>
              <a:defRPr sz="3264"/>
            </a:lvl1pPr>
            <a:lvl2pPr marL="373039" indent="0">
              <a:buNone/>
              <a:defRPr/>
            </a:lvl2pPr>
            <a:lvl3pPr marL="839337" indent="0">
              <a:buNone/>
              <a:defRPr/>
            </a:lvl3pPr>
            <a:lvl4pPr marL="1305635" indent="0">
              <a:buNone/>
              <a:defRPr/>
            </a:lvl4pPr>
            <a:lvl5pPr marL="1771933" indent="0">
              <a:buNone/>
              <a:defRPr/>
            </a:lvl5pPr>
          </a:lstStyle>
          <a:p>
            <a:pPr lvl="0"/>
            <a:r>
              <a:rPr lang="en-US"/>
              <a:t>Click to edit Master text styles</a:t>
            </a:r>
          </a:p>
        </p:txBody>
      </p:sp>
      <p:sp>
        <p:nvSpPr>
          <p:cNvPr id="8" name="Content Placeholder 2"/>
          <p:cNvSpPr>
            <a:spLocks noGrp="1"/>
          </p:cNvSpPr>
          <p:nvPr>
            <p:ph idx="10"/>
          </p:nvPr>
        </p:nvSpPr>
        <p:spPr>
          <a:xfrm>
            <a:off x="3575486" y="3656453"/>
            <a:ext cx="8005981" cy="1590670"/>
          </a:xfrm>
        </p:spPr>
        <p:txBody>
          <a:bodyPr/>
          <a:lstStyle>
            <a:lvl1pPr marL="0" indent="0">
              <a:buNone/>
              <a:defRPr sz="2448">
                <a:solidFill>
                  <a:schemeClr val="accent1"/>
                </a:solidFill>
              </a:defRPr>
            </a:lvl1pPr>
            <a:lvl2pPr marL="373039" indent="0">
              <a:buNone/>
              <a:defRPr/>
            </a:lvl2pPr>
            <a:lvl3pPr marL="839337" indent="0">
              <a:buNone/>
              <a:defRPr/>
            </a:lvl3pPr>
            <a:lvl4pPr marL="1305635" indent="0">
              <a:buNone/>
              <a:defRPr/>
            </a:lvl4pPr>
            <a:lvl5pPr marL="1771933" indent="0">
              <a:buNone/>
              <a:defRPr/>
            </a:lvl5pPr>
          </a:lstStyle>
          <a:p>
            <a:pPr lvl="0"/>
            <a:r>
              <a:rPr lang="en-US"/>
              <a:t>Click to edit Master text styles</a:t>
            </a:r>
          </a:p>
        </p:txBody>
      </p:sp>
    </p:spTree>
    <p:extLst>
      <p:ext uri="{BB962C8B-B14F-4D97-AF65-F5344CB8AC3E}">
        <p14:creationId xmlns:p14="http://schemas.microsoft.com/office/powerpoint/2010/main" val="1225927909"/>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variant 2" preserve="1">
  <p:cSld name="1_Blank variant 2">
    <p:spTree>
      <p:nvGrpSpPr>
        <p:cNvPr id="1" name="Shape 483"/>
        <p:cNvGrpSpPr/>
        <p:nvPr/>
      </p:nvGrpSpPr>
      <p:grpSpPr>
        <a:xfrm>
          <a:off x="0" y="0"/>
          <a:ext cx="0" cy="0"/>
          <a:chOff x="0" y="0"/>
          <a:chExt cx="0" cy="0"/>
        </a:xfrm>
      </p:grpSpPr>
      <p:grpSp>
        <p:nvGrpSpPr>
          <p:cNvPr id="2" name="Group 3">
            <a:extLst>
              <a:ext uri="{FF2B5EF4-FFF2-40B4-BE49-F238E27FC236}">
                <a16:creationId xmlns:a16="http://schemas.microsoft.com/office/drawing/2014/main" id="{8D84D994-4C09-59BE-82D4-01679A6CB99A}"/>
              </a:ext>
            </a:extLst>
          </p:cNvPr>
          <p:cNvGrpSpPr>
            <a:grpSpLocks/>
          </p:cNvGrpSpPr>
          <p:nvPr userDrawn="1"/>
        </p:nvGrpSpPr>
        <p:grpSpPr bwMode="auto">
          <a:xfrm>
            <a:off x="855663" y="6000750"/>
            <a:ext cx="4598987" cy="793750"/>
            <a:chOff x="936625" y="2628900"/>
            <a:chExt cx="10375900" cy="1789113"/>
          </a:xfrm>
        </p:grpSpPr>
        <p:pic>
          <p:nvPicPr>
            <p:cNvPr id="3" name="Picture 7">
              <a:extLst>
                <a:ext uri="{FF2B5EF4-FFF2-40B4-BE49-F238E27FC236}">
                  <a16:creationId xmlns:a16="http://schemas.microsoft.com/office/drawing/2014/main" id="{2E02585D-434B-E2E7-C131-3B0DFF208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55DBBFEE-BD48-FD1F-50C6-AD4D1933BFF6}"/>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descr="A close up of a logo&#10;&#10;Description automatically generated">
              <a:extLst>
                <a:ext uri="{FF2B5EF4-FFF2-40B4-BE49-F238E27FC236}">
                  <a16:creationId xmlns:a16="http://schemas.microsoft.com/office/drawing/2014/main" id="{5C3CAFFB-D3FC-1262-1FAF-DEB8C4CA3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31CD7393-1D90-5EC0-F77D-E8BA4AE66857}"/>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8" descr="A picture containing drawing&#10;&#10;Description automatically generated">
              <a:extLst>
                <a:ext uri="{FF2B5EF4-FFF2-40B4-BE49-F238E27FC236}">
                  <a16:creationId xmlns:a16="http://schemas.microsoft.com/office/drawing/2014/main" id="{231723F6-F27F-DA7F-A921-A4A11A42B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3783222"/>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1 column + Image" preserve="1" userDrawn="1">
  <p:cSld name="1_Title + 1 column + Image">
    <p:spTree>
      <p:nvGrpSpPr>
        <p:cNvPr id="1" name="Shape 289"/>
        <p:cNvGrpSpPr/>
        <p:nvPr/>
      </p:nvGrpSpPr>
      <p:grpSpPr>
        <a:xfrm>
          <a:off x="0" y="0"/>
          <a:ext cx="0" cy="0"/>
          <a:chOff x="0" y="0"/>
          <a:chExt cx="0" cy="0"/>
        </a:xfrm>
      </p:grpSpPr>
      <p:grpSp>
        <p:nvGrpSpPr>
          <p:cNvPr id="3" name="Google Shape;314;p6">
            <a:extLst>
              <a:ext uri="{FF2B5EF4-FFF2-40B4-BE49-F238E27FC236}">
                <a16:creationId xmlns:a16="http://schemas.microsoft.com/office/drawing/2014/main" id="{F339BBEE-3A2F-B4BF-919C-1EDED0BF9785}"/>
              </a:ext>
            </a:extLst>
          </p:cNvPr>
          <p:cNvGrpSpPr>
            <a:grpSpLocks/>
          </p:cNvGrpSpPr>
          <p:nvPr/>
        </p:nvGrpSpPr>
        <p:grpSpPr bwMode="auto">
          <a:xfrm rot="-5400000">
            <a:off x="10905331" y="-227806"/>
            <a:ext cx="433388" cy="889000"/>
            <a:chOff x="5385375" y="498300"/>
            <a:chExt cx="802200" cy="556500"/>
          </a:xfrm>
        </p:grpSpPr>
        <p:sp>
          <p:nvSpPr>
            <p:cNvPr id="4" name="Google Shape;315;p6">
              <a:extLst>
                <a:ext uri="{FF2B5EF4-FFF2-40B4-BE49-F238E27FC236}">
                  <a16:creationId xmlns:a16="http://schemas.microsoft.com/office/drawing/2014/main" id="{4548F992-7A7E-C853-CA4E-FCECF501A061}"/>
                </a:ext>
              </a:extLst>
            </p:cNvPr>
            <p:cNvSpPr/>
            <p:nvPr/>
          </p:nvSpPr>
          <p:spPr>
            <a:xfrm>
              <a:off x="5385375" y="498300"/>
              <a:ext cx="802200" cy="99375"/>
            </a:xfrm>
            <a:prstGeom prst="rect">
              <a:avLst/>
            </a:prstGeom>
            <a:solidFill>
              <a:schemeClr val="lt1"/>
            </a:solidFill>
            <a:ln>
              <a:noFill/>
            </a:ln>
          </p:spPr>
          <p:txBody>
            <a:bodyPr spcFirstLastPara="1" lIns="91425" tIns="91425" rIns="91425" bIns="91425" anchor="ctr"/>
            <a:lstStyle/>
            <a:p>
              <a:pPr>
                <a:spcBef>
                  <a:spcPts val="0"/>
                </a:spcBef>
                <a:spcAft>
                  <a:spcPts val="0"/>
                </a:spcAft>
                <a:defRPr/>
              </a:pPr>
              <a:endParaRPr sz="2992"/>
            </a:p>
          </p:txBody>
        </p:sp>
        <p:sp>
          <p:nvSpPr>
            <p:cNvPr id="5" name="Google Shape;316;p6">
              <a:extLst>
                <a:ext uri="{FF2B5EF4-FFF2-40B4-BE49-F238E27FC236}">
                  <a16:creationId xmlns:a16="http://schemas.microsoft.com/office/drawing/2014/main" id="{AAD29ECA-1700-3DB1-6ED8-08BD4172F32E}"/>
                </a:ext>
              </a:extLst>
            </p:cNvPr>
            <p:cNvSpPr/>
            <p:nvPr/>
          </p:nvSpPr>
          <p:spPr>
            <a:xfrm>
              <a:off x="5385375" y="726863"/>
              <a:ext cx="802200" cy="99375"/>
            </a:xfrm>
            <a:prstGeom prst="rect">
              <a:avLst/>
            </a:prstGeom>
            <a:solidFill>
              <a:schemeClr val="lt1"/>
            </a:solidFill>
            <a:ln>
              <a:noFill/>
            </a:ln>
          </p:spPr>
          <p:txBody>
            <a:bodyPr spcFirstLastPara="1" lIns="91425" tIns="91425" rIns="91425" bIns="91425" anchor="ctr"/>
            <a:lstStyle/>
            <a:p>
              <a:pPr>
                <a:spcBef>
                  <a:spcPts val="0"/>
                </a:spcBef>
                <a:spcAft>
                  <a:spcPts val="0"/>
                </a:spcAft>
                <a:defRPr/>
              </a:pPr>
              <a:endParaRPr sz="2992"/>
            </a:p>
          </p:txBody>
        </p:sp>
        <p:sp>
          <p:nvSpPr>
            <p:cNvPr id="6" name="Google Shape;317;p6">
              <a:extLst>
                <a:ext uri="{FF2B5EF4-FFF2-40B4-BE49-F238E27FC236}">
                  <a16:creationId xmlns:a16="http://schemas.microsoft.com/office/drawing/2014/main" id="{07653F38-FC93-6451-38B5-26D43F44A98D}"/>
                </a:ext>
              </a:extLst>
            </p:cNvPr>
            <p:cNvSpPr/>
            <p:nvPr/>
          </p:nvSpPr>
          <p:spPr>
            <a:xfrm>
              <a:off x="5385375" y="955425"/>
              <a:ext cx="802200" cy="99375"/>
            </a:xfrm>
            <a:prstGeom prst="rect">
              <a:avLst/>
            </a:prstGeom>
            <a:solidFill>
              <a:schemeClr val="lt1"/>
            </a:solidFill>
            <a:ln>
              <a:noFill/>
            </a:ln>
          </p:spPr>
          <p:txBody>
            <a:bodyPr spcFirstLastPara="1" lIns="91425" tIns="91425" rIns="91425" bIns="91425" anchor="ctr"/>
            <a:lstStyle/>
            <a:p>
              <a:pPr>
                <a:spcBef>
                  <a:spcPts val="0"/>
                </a:spcBef>
                <a:spcAft>
                  <a:spcPts val="0"/>
                </a:spcAft>
                <a:defRPr/>
              </a:pPr>
              <a:endParaRPr sz="2992"/>
            </a:p>
          </p:txBody>
        </p:sp>
      </p:grpSp>
      <p:sp>
        <p:nvSpPr>
          <p:cNvPr id="7" name="Rectangle 11">
            <a:extLst>
              <a:ext uri="{FF2B5EF4-FFF2-40B4-BE49-F238E27FC236}">
                <a16:creationId xmlns:a16="http://schemas.microsoft.com/office/drawing/2014/main" id="{9CF23EB8-F9CE-3D09-AE99-6DB5CB92C4ED}"/>
              </a:ext>
            </a:extLst>
          </p:cNvPr>
          <p:cNvSpPr>
            <a:spLocks noChangeArrowheads="1"/>
          </p:cNvSpPr>
          <p:nvPr userDrawn="1"/>
        </p:nvSpPr>
        <p:spPr bwMode="auto">
          <a:xfrm>
            <a:off x="7042150" y="6330950"/>
            <a:ext cx="49974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900">
                <a:solidFill>
                  <a:schemeClr val="bg1"/>
                </a:solidFill>
              </a:rPr>
              <a:t>Neural Shifts 2020 © All Rights Reserved.| </a:t>
            </a:r>
            <a:r>
              <a:rPr lang="en-US" altLang="en-US" sz="900">
                <a:solidFill>
                  <a:schemeClr val="bg1"/>
                </a:solidFill>
                <a:hlinkClick r:id="rId2"/>
              </a:rPr>
              <a:t>www.neuralshifts.com</a:t>
            </a:r>
            <a:r>
              <a:rPr lang="en-US" altLang="en-US" sz="900">
                <a:solidFill>
                  <a:schemeClr val="bg1"/>
                </a:solidFill>
              </a:rPr>
              <a:t> |info@neuralshifts.com</a:t>
            </a:r>
          </a:p>
        </p:txBody>
      </p:sp>
      <p:grpSp>
        <p:nvGrpSpPr>
          <p:cNvPr id="8" name="Group 8">
            <a:extLst>
              <a:ext uri="{FF2B5EF4-FFF2-40B4-BE49-F238E27FC236}">
                <a16:creationId xmlns:a16="http://schemas.microsoft.com/office/drawing/2014/main" id="{C1BF7C54-3EB4-06BB-5615-9A7D124785F7}"/>
              </a:ext>
            </a:extLst>
          </p:cNvPr>
          <p:cNvGrpSpPr>
            <a:grpSpLocks/>
          </p:cNvGrpSpPr>
          <p:nvPr userDrawn="1"/>
        </p:nvGrpSpPr>
        <p:grpSpPr bwMode="auto">
          <a:xfrm>
            <a:off x="855663" y="6000750"/>
            <a:ext cx="4598987" cy="793750"/>
            <a:chOff x="936625" y="2628900"/>
            <a:chExt cx="10375900" cy="1789113"/>
          </a:xfrm>
        </p:grpSpPr>
        <p:pic>
          <p:nvPicPr>
            <p:cNvPr id="9" name="Picture 7">
              <a:extLst>
                <a:ext uri="{FF2B5EF4-FFF2-40B4-BE49-F238E27FC236}">
                  <a16:creationId xmlns:a16="http://schemas.microsoft.com/office/drawing/2014/main" id="{892A275D-BA5F-F2EA-C2DF-CE00E4A1F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A261E04E-8AF2-1750-8764-B409ACD2AB2C}"/>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2" descr="A close up of a logo&#10;&#10;Description automatically generated">
              <a:extLst>
                <a:ext uri="{FF2B5EF4-FFF2-40B4-BE49-F238E27FC236}">
                  <a16:creationId xmlns:a16="http://schemas.microsoft.com/office/drawing/2014/main" id="{A5EDF170-210C-25B8-434B-B5B0B2790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EA497A68-A6A3-C704-BED5-AD192DE176D7}"/>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6" descr="A picture containing drawing&#10;&#10;Description automatically generated">
              <a:extLst>
                <a:ext uri="{FF2B5EF4-FFF2-40B4-BE49-F238E27FC236}">
                  <a16:creationId xmlns:a16="http://schemas.microsoft.com/office/drawing/2014/main" id="{FAD531AD-63A7-EB15-5428-C7BEA717D3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Picture Placeholder 3"/>
          <p:cNvSpPr>
            <a:spLocks noGrp="1"/>
          </p:cNvSpPr>
          <p:nvPr>
            <p:ph type="pic" sz="quarter" idx="12"/>
          </p:nvPr>
        </p:nvSpPr>
        <p:spPr>
          <a:xfrm>
            <a:off x="6218237" y="-17532"/>
            <a:ext cx="6218238" cy="7012057"/>
          </a:xfrm>
          <a:prstGeom prst="rect">
            <a:avLst/>
          </a:prstGeom>
          <a:solidFill>
            <a:schemeClr val="bg1">
              <a:lumMod val="85000"/>
            </a:schemeClr>
          </a:solidFill>
        </p:spPr>
        <p:txBody>
          <a:bodyPr spcFirstLastPara="1" lIns="134453" tIns="107563" rIns="134453" bIns="107563" rtlCol="0">
            <a:noAutofit/>
          </a:bodyPr>
          <a:lstStyle>
            <a:lvl1pPr marL="0" indent="0">
              <a:buNone/>
              <a:defRPr lang="en-US" sz="952" kern="1200" spc="0" baseline="0" dirty="0">
                <a:solidFill>
                  <a:schemeClr val="bg1"/>
                </a:solidFill>
                <a:latin typeface="+mn-lt"/>
                <a:ea typeface="+mn-ea"/>
                <a:cs typeface="+mn-cs"/>
              </a:defRPr>
            </a:lvl1pPr>
          </a:lstStyle>
          <a:p>
            <a:pPr lvl="0"/>
            <a:r>
              <a:rPr lang="en-US" noProof="0" dirty="0">
                <a:sym typeface="Barlow Light"/>
              </a:rPr>
              <a:t>Click icon to add picture</a:t>
            </a:r>
          </a:p>
        </p:txBody>
      </p:sp>
    </p:spTree>
    <p:extLst>
      <p:ext uri="{BB962C8B-B14F-4D97-AF65-F5344CB8AC3E}">
        <p14:creationId xmlns:p14="http://schemas.microsoft.com/office/powerpoint/2010/main" val="2747882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839967" y="0"/>
            <a:ext cx="6596507" cy="6994525"/>
          </a:xfrm>
          <a:solidFill>
            <a:schemeClr val="bg1">
              <a:lumMod val="85000"/>
            </a:schemeClr>
          </a:solidFill>
        </p:spPr>
        <p:txBody>
          <a:bodyPr rtlCol="0" anchor="ctr">
            <a:noAutofit/>
          </a:bodyPr>
          <a:lstStyle>
            <a:lvl1pPr algn="ctr">
              <a:defRPr sz="2040"/>
            </a:lvl1pPr>
          </a:lstStyle>
          <a:p>
            <a:pPr lvl="0"/>
            <a:r>
              <a:rPr lang="en-US" noProof="0">
                <a:sym typeface="Arial" panose="020B0604020202020204" pitchFamily="34" charset="0"/>
              </a:rPr>
              <a:t>Click icon to add picture</a:t>
            </a:r>
            <a:endParaRPr lang="en-US" noProof="0" dirty="0">
              <a:sym typeface="Arial" panose="020B0604020202020204" pitchFamily="34" charset="0"/>
            </a:endParaRPr>
          </a:p>
        </p:txBody>
      </p:sp>
      <p:sp>
        <p:nvSpPr>
          <p:cNvPr id="2" name="Title 1"/>
          <p:cNvSpPr>
            <a:spLocks noGrp="1"/>
          </p:cNvSpPr>
          <p:nvPr>
            <p:ph type="title"/>
          </p:nvPr>
        </p:nvSpPr>
        <p:spPr>
          <a:xfrm>
            <a:off x="784398" y="1779645"/>
            <a:ext cx="4568208" cy="1363101"/>
          </a:xfrm>
        </p:spPr>
        <p:txBody>
          <a:bodyPr/>
          <a:lstStyle>
            <a:lvl1pPr marL="0" marR="0" indent="0" algn="l" defTabSz="932597" rtl="0" eaLnBrk="1" fontAlgn="auto" latinLnBrk="0" hangingPunct="1">
              <a:lnSpc>
                <a:spcPct val="80000"/>
              </a:lnSpc>
              <a:spcBef>
                <a:spcPts val="0"/>
              </a:spcBef>
              <a:spcAft>
                <a:spcPts val="0"/>
              </a:spcAft>
              <a:buClr>
                <a:srgbClr val="009241"/>
              </a:buClr>
              <a:buSzTx/>
              <a:buFont typeface="Arial" panose="020B0604020202020204" pitchFamily="34" charset="0"/>
              <a:buNone/>
              <a:tabLst/>
              <a:defRPr lang="en-US" sz="4896" b="1" i="0" kern="1200" cap="none" spc="0" baseline="0" dirty="0">
                <a:solidFill>
                  <a:schemeClr val="tx1"/>
                </a:solidFill>
                <a:latin typeface="Montserrat" panose="02000505000000020004" pitchFamily="2" charset="77"/>
                <a:ea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1"/>
          </p:nvPr>
        </p:nvSpPr>
        <p:spPr>
          <a:xfrm>
            <a:off x="784398" y="3301887"/>
            <a:ext cx="4568208" cy="929186"/>
          </a:xfrm>
        </p:spPr>
        <p:txBody>
          <a:bodyPr anchor="b"/>
          <a:lstStyle>
            <a:lvl1pPr marL="0" marR="0" indent="0" algn="l" defTabSz="932620" rtl="0" eaLnBrk="1" fontAlgn="auto" latinLnBrk="0" hangingPunct="1">
              <a:lnSpc>
                <a:spcPct val="11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380204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E3A233-D7A5-FBBC-EF15-995673E2BA88}"/>
              </a:ext>
            </a:extLst>
          </p:cNvPr>
          <p:cNvGrpSpPr>
            <a:grpSpLocks/>
          </p:cNvGrpSpPr>
          <p:nvPr userDrawn="1"/>
        </p:nvGrpSpPr>
        <p:grpSpPr bwMode="auto">
          <a:xfrm>
            <a:off x="855663" y="6000750"/>
            <a:ext cx="4598987" cy="793750"/>
            <a:chOff x="936625" y="2628900"/>
            <a:chExt cx="10375900" cy="1789113"/>
          </a:xfrm>
        </p:grpSpPr>
        <p:pic>
          <p:nvPicPr>
            <p:cNvPr id="5" name="Picture 7">
              <a:extLst>
                <a:ext uri="{FF2B5EF4-FFF2-40B4-BE49-F238E27FC236}">
                  <a16:creationId xmlns:a16="http://schemas.microsoft.com/office/drawing/2014/main" id="{F60B70A2-59A4-336D-29D1-A8FB0373A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793F3915-F8B0-7F53-5BC2-CC4D30FB3F2C}"/>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2" descr="A close up of a logo&#10;&#10;Description automatically generated">
              <a:extLst>
                <a:ext uri="{FF2B5EF4-FFF2-40B4-BE49-F238E27FC236}">
                  <a16:creationId xmlns:a16="http://schemas.microsoft.com/office/drawing/2014/main" id="{F63361AA-5025-F736-4D6D-8003E86C4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F87F48A2-A2C5-7032-23FE-83666CA1520E}"/>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6" descr="A picture containing drawing&#10;&#10;Description automatically generated">
              <a:extLst>
                <a:ext uri="{FF2B5EF4-FFF2-40B4-BE49-F238E27FC236}">
                  <a16:creationId xmlns:a16="http://schemas.microsoft.com/office/drawing/2014/main" id="{88F4550E-972C-E820-C16F-E8A68E361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55008" y="699451"/>
            <a:ext cx="10726460" cy="699453"/>
          </a:xfrm>
        </p:spPr>
        <p:txBody>
          <a:bodyPr/>
          <a:lstStyle>
            <a:lvl1pPr>
              <a:defRPr sz="4488"/>
            </a:lvl1pPr>
          </a:lstStyle>
          <a:p>
            <a:r>
              <a:rPr lang="en-US" dirty="0"/>
              <a:t>Click to edit Master title style</a:t>
            </a:r>
          </a:p>
        </p:txBody>
      </p:sp>
      <p:sp>
        <p:nvSpPr>
          <p:cNvPr id="3" name="Content Placeholder 2"/>
          <p:cNvSpPr>
            <a:spLocks noGrp="1"/>
          </p:cNvSpPr>
          <p:nvPr>
            <p:ph idx="1"/>
          </p:nvPr>
        </p:nvSpPr>
        <p:spPr>
          <a:xfrm>
            <a:off x="855008" y="1664310"/>
            <a:ext cx="10726460" cy="4373000"/>
          </a:xfrm>
        </p:spPr>
        <p:txBody>
          <a:bodyPr/>
          <a:lstStyle>
            <a:lvl1pPr indent="-233149">
              <a:defRPr/>
            </a:lvl1pPr>
            <a:lvl2pPr indent="-233149">
              <a:defRPr/>
            </a:lvl2pPr>
            <a:lvl3pPr indent="-233149">
              <a:defRPr/>
            </a:lvl3pPr>
            <a:lvl4pPr indent="-233149">
              <a:defRPr/>
            </a:lvl4pPr>
            <a:lvl5pPr indent="-23314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6808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E7DA995A-AA62-EC59-C38E-C7ACD6724D88}"/>
              </a:ext>
            </a:extLst>
          </p:cNvPr>
          <p:cNvSpPr txBox="1">
            <a:spLocks/>
          </p:cNvSpPr>
          <p:nvPr userDrawn="1"/>
        </p:nvSpPr>
        <p:spPr>
          <a:xfrm>
            <a:off x="0" y="0"/>
            <a:ext cx="4414838" cy="6994525"/>
          </a:xfrm>
          <a:prstGeom prst="rect">
            <a:avLst/>
          </a:prstGeom>
          <a:solidFill>
            <a:schemeClr val="tx1">
              <a:lumMod val="50000"/>
              <a:lumOff val="50000"/>
            </a:schemeClr>
          </a:solidFill>
        </p:spPr>
        <p:txBody>
          <a:bodyPr lIns="367167" tIns="367167" rIns="367167" bIns="367167" anchor="b"/>
          <a:lstStyle>
            <a:defPPr>
              <a:defRPr lang="en-US"/>
            </a:defPPr>
            <a:lvl1pPr indent="0" defTabSz="914400">
              <a:lnSpc>
                <a:spcPct val="90000"/>
              </a:lnSpc>
              <a:spcBef>
                <a:spcPts val="1000"/>
              </a:spcBef>
              <a:buFont typeface="Arial"/>
              <a:buNone/>
              <a:defRPr sz="4400" b="0" i="0" cap="none" spc="150" baseline="0">
                <a:solidFill>
                  <a:schemeClr val="bg1"/>
                </a:solidFill>
                <a:latin typeface="Montserrat" panose="02000505000000020004" pitchFamily="2" charset="77"/>
                <a:ea typeface="Muli Black" charset="0"/>
                <a:cs typeface="Muli Black" charset="0"/>
              </a:defRPr>
            </a:lvl1pPr>
            <a:lvl2pPr marL="0" indent="0" defTabSz="914400">
              <a:lnSpc>
                <a:spcPct val="90000"/>
              </a:lnSpc>
              <a:spcBef>
                <a:spcPts val="500"/>
              </a:spcBef>
              <a:buFont typeface="Arial"/>
              <a:buNone/>
              <a:defRPr b="1" i="0" cap="all" spc="600" baseline="0">
                <a:latin typeface="Muli Black" charset="0"/>
                <a:ea typeface="Muli Black" charset="0"/>
                <a:cs typeface="Muli Black" charset="0"/>
              </a:defRPr>
            </a:lvl2pPr>
            <a:lvl3pPr marL="0" indent="0" defTabSz="914400">
              <a:lnSpc>
                <a:spcPct val="90000"/>
              </a:lnSpc>
              <a:spcBef>
                <a:spcPts val="500"/>
              </a:spcBef>
              <a:buFont typeface="Arial"/>
              <a:buNone/>
              <a:defRPr sz="1400" b="0" i="0" cap="all" spc="400" baseline="0">
                <a:solidFill>
                  <a:schemeClr val="accent4"/>
                </a:solidFill>
                <a:latin typeface="Muli" charset="0"/>
                <a:ea typeface="Muli" charset="0"/>
                <a:cs typeface="Muli" charset="0"/>
              </a:defRPr>
            </a:lvl3pPr>
            <a:lvl4pPr marL="0" indent="0" defTabSz="914400">
              <a:lnSpc>
                <a:spcPct val="90000"/>
              </a:lnSpc>
              <a:spcBef>
                <a:spcPts val="500"/>
              </a:spcBef>
              <a:buFont typeface="Arial"/>
              <a:buNone/>
              <a:defRPr sz="1400" b="1" i="0" spc="100" baseline="0">
                <a:latin typeface="Muli ExtraBold" charset="0"/>
                <a:ea typeface="Muli ExtraBold" charset="0"/>
                <a:cs typeface="Muli ExtraBold" charset="0"/>
              </a:defRPr>
            </a:lvl4pPr>
            <a:lvl5pPr marL="0" indent="0" defTabSz="914400">
              <a:lnSpc>
                <a:spcPct val="120000"/>
              </a:lnSpc>
              <a:spcBef>
                <a:spcPts val="500"/>
              </a:spcBef>
              <a:buFont typeface="Arial"/>
              <a:buNone/>
              <a:defRPr sz="1000" b="0" i="0">
                <a:solidFill>
                  <a:schemeClr val="accent4"/>
                </a:solidFill>
                <a:latin typeface="Muli" charset="0"/>
                <a:ea typeface="Muli" charset="0"/>
                <a:cs typeface="Muli" charset="0"/>
              </a:defRP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pPr defTabSz="932597" eaLnBrk="1" fontAlgn="auto" hangingPunct="1">
              <a:spcBef>
                <a:spcPts val="1020"/>
              </a:spcBef>
              <a:spcAft>
                <a:spcPts val="0"/>
              </a:spcAft>
              <a:defRPr/>
            </a:pPr>
            <a:endParaRPr lang="en-US" sz="4488" kern="0" spc="153" dirty="0">
              <a:solidFill>
                <a:prstClr val="white"/>
              </a:solidFill>
            </a:endParaRPr>
          </a:p>
        </p:txBody>
      </p:sp>
      <p:sp>
        <p:nvSpPr>
          <p:cNvPr id="5" name="Rectangle 4">
            <a:extLst>
              <a:ext uri="{FF2B5EF4-FFF2-40B4-BE49-F238E27FC236}">
                <a16:creationId xmlns:a16="http://schemas.microsoft.com/office/drawing/2014/main" id="{EB022537-03F8-F9E1-6B23-2EA68497C7C8}"/>
              </a:ext>
            </a:extLst>
          </p:cNvPr>
          <p:cNvSpPr/>
          <p:nvPr userDrawn="1"/>
        </p:nvSpPr>
        <p:spPr>
          <a:xfrm>
            <a:off x="10726738" y="0"/>
            <a:ext cx="1709737" cy="699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37" dirty="0">
              <a:latin typeface="Muli Regular" charset="0"/>
            </a:endParaRPr>
          </a:p>
        </p:txBody>
      </p:sp>
      <p:grpSp>
        <p:nvGrpSpPr>
          <p:cNvPr id="6" name="Group 5">
            <a:extLst>
              <a:ext uri="{FF2B5EF4-FFF2-40B4-BE49-F238E27FC236}">
                <a16:creationId xmlns:a16="http://schemas.microsoft.com/office/drawing/2014/main" id="{66FCD618-E679-A1B9-1865-2411764659CF}"/>
              </a:ext>
            </a:extLst>
          </p:cNvPr>
          <p:cNvGrpSpPr>
            <a:grpSpLocks/>
          </p:cNvGrpSpPr>
          <p:nvPr userDrawn="1"/>
        </p:nvGrpSpPr>
        <p:grpSpPr bwMode="auto">
          <a:xfrm>
            <a:off x="5386388" y="6000750"/>
            <a:ext cx="4598987" cy="793750"/>
            <a:chOff x="936625" y="2628900"/>
            <a:chExt cx="10375900" cy="1789113"/>
          </a:xfrm>
        </p:grpSpPr>
        <p:pic>
          <p:nvPicPr>
            <p:cNvPr id="7" name="Picture 7">
              <a:extLst>
                <a:ext uri="{FF2B5EF4-FFF2-40B4-BE49-F238E27FC236}">
                  <a16:creationId xmlns:a16="http://schemas.microsoft.com/office/drawing/2014/main" id="{41EE2E1F-94D3-F4FD-ED0A-009DB7007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E4B87A1A-072C-1CA9-F57E-788D4797CEAD}"/>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2" descr="A close up of a logo&#10;&#10;Description automatically generated">
              <a:extLst>
                <a:ext uri="{FF2B5EF4-FFF2-40B4-BE49-F238E27FC236}">
                  <a16:creationId xmlns:a16="http://schemas.microsoft.com/office/drawing/2014/main" id="{8EF4EFEB-B1CE-772C-AF1D-C92AFA9E2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81FE22E-CB5F-F700-BE44-FE2DDE0BE187}"/>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6" descr="A picture containing drawing&#10;&#10;Description automatically generated">
              <a:extLst>
                <a:ext uri="{FF2B5EF4-FFF2-40B4-BE49-F238E27FC236}">
                  <a16:creationId xmlns:a16="http://schemas.microsoft.com/office/drawing/2014/main" id="{D736B0AE-1FD2-B5DE-8B05-FFE3CB080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55008" y="1593352"/>
            <a:ext cx="3137101" cy="1502891"/>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915517" y="1593352"/>
            <a:ext cx="4962154" cy="4011595"/>
          </a:xfrm>
        </p:spPr>
        <p:txBody>
          <a:bodyPr/>
          <a:lstStyle>
            <a:lvl1pPr marL="524586" indent="-524586">
              <a:buClr>
                <a:schemeClr val="tx2"/>
              </a:buClr>
              <a:buFont typeface="+mj-lt"/>
              <a:buAutoNum type="arabicPeriod"/>
              <a:defRPr/>
            </a:lvl1pPr>
            <a:lvl2pPr marL="932597" indent="-466298">
              <a:buClr>
                <a:schemeClr val="tx2"/>
              </a:buClr>
              <a:buFont typeface="+mj-lt"/>
              <a:buAutoNum type="arabicPeriod"/>
              <a:defRPr/>
            </a:lvl2pPr>
            <a:lvl3pPr marL="1398895" indent="-466298">
              <a:buClr>
                <a:schemeClr val="tx2"/>
              </a:buClr>
              <a:buFont typeface="+mj-lt"/>
              <a:buAutoNum type="arabicPeriod"/>
              <a:defRPr/>
            </a:lvl3pPr>
            <a:lvl4pPr marL="1748619" indent="-349724">
              <a:buClr>
                <a:schemeClr val="tx2"/>
              </a:buClr>
              <a:buFont typeface="+mj-lt"/>
              <a:buAutoNum type="arabicPeriod"/>
              <a:defRPr/>
            </a:lvl4pPr>
            <a:lvl5pPr marL="2214917" indent="-349724">
              <a:buClr>
                <a:schemeClr val="tx2"/>
              </a:buClr>
              <a:buFont typeface="+mj-lt"/>
              <a:buAutoNum type="arabi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4148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A7E8158A-1D34-2DB9-A1CD-AA153CE789E5}"/>
              </a:ext>
            </a:extLst>
          </p:cNvPr>
          <p:cNvSpPr txBox="1">
            <a:spLocks/>
          </p:cNvSpPr>
          <p:nvPr userDrawn="1"/>
        </p:nvSpPr>
        <p:spPr>
          <a:xfrm>
            <a:off x="0" y="1930400"/>
            <a:ext cx="12436475" cy="3549650"/>
          </a:xfrm>
          <a:prstGeom prst="rect">
            <a:avLst/>
          </a:prstGeom>
          <a:solidFill>
            <a:schemeClr val="tx1">
              <a:lumMod val="50000"/>
              <a:lumOff val="50000"/>
            </a:schemeClr>
          </a:solidFill>
        </p:spPr>
        <p:txBody>
          <a:bodyPr lIns="367167" tIns="367167" rIns="367167" bIns="367167" anchor="b"/>
          <a:lstStyle>
            <a:defPPr>
              <a:defRPr lang="en-US"/>
            </a:defPPr>
            <a:lvl1pPr indent="0" defTabSz="914400">
              <a:lnSpc>
                <a:spcPct val="90000"/>
              </a:lnSpc>
              <a:spcBef>
                <a:spcPts val="1000"/>
              </a:spcBef>
              <a:buFont typeface="Arial"/>
              <a:buNone/>
              <a:defRPr sz="4400" b="0" i="0" cap="none" spc="150" baseline="0">
                <a:solidFill>
                  <a:schemeClr val="bg1"/>
                </a:solidFill>
                <a:latin typeface="Montserrat" panose="02000505000000020004" pitchFamily="2" charset="77"/>
                <a:ea typeface="Muli Black" charset="0"/>
                <a:cs typeface="Muli Black" charset="0"/>
              </a:defRPr>
            </a:lvl1pPr>
            <a:lvl2pPr marL="0" indent="0" defTabSz="914400">
              <a:lnSpc>
                <a:spcPct val="90000"/>
              </a:lnSpc>
              <a:spcBef>
                <a:spcPts val="500"/>
              </a:spcBef>
              <a:buFont typeface="Arial"/>
              <a:buNone/>
              <a:defRPr b="1" i="0" cap="all" spc="600" baseline="0">
                <a:latin typeface="Muli Black" charset="0"/>
                <a:ea typeface="Muli Black" charset="0"/>
                <a:cs typeface="Muli Black" charset="0"/>
              </a:defRPr>
            </a:lvl2pPr>
            <a:lvl3pPr marL="0" indent="0" defTabSz="914400">
              <a:lnSpc>
                <a:spcPct val="90000"/>
              </a:lnSpc>
              <a:spcBef>
                <a:spcPts val="500"/>
              </a:spcBef>
              <a:buFont typeface="Arial"/>
              <a:buNone/>
              <a:defRPr sz="1400" b="0" i="0" cap="all" spc="400" baseline="0">
                <a:solidFill>
                  <a:schemeClr val="accent4"/>
                </a:solidFill>
                <a:latin typeface="Muli" charset="0"/>
                <a:ea typeface="Muli" charset="0"/>
                <a:cs typeface="Muli" charset="0"/>
              </a:defRPr>
            </a:lvl3pPr>
            <a:lvl4pPr marL="0" indent="0" defTabSz="914400">
              <a:lnSpc>
                <a:spcPct val="90000"/>
              </a:lnSpc>
              <a:spcBef>
                <a:spcPts val="500"/>
              </a:spcBef>
              <a:buFont typeface="Arial"/>
              <a:buNone/>
              <a:defRPr sz="1400" b="1" i="0" spc="100" baseline="0">
                <a:latin typeface="Muli ExtraBold" charset="0"/>
                <a:ea typeface="Muli ExtraBold" charset="0"/>
                <a:cs typeface="Muli ExtraBold" charset="0"/>
              </a:defRPr>
            </a:lvl4pPr>
            <a:lvl5pPr marL="0" indent="0" defTabSz="914400">
              <a:lnSpc>
                <a:spcPct val="120000"/>
              </a:lnSpc>
              <a:spcBef>
                <a:spcPts val="500"/>
              </a:spcBef>
              <a:buFont typeface="Arial"/>
              <a:buNone/>
              <a:defRPr sz="1000" b="0" i="0">
                <a:solidFill>
                  <a:schemeClr val="accent4"/>
                </a:solidFill>
                <a:latin typeface="Muli" charset="0"/>
                <a:ea typeface="Muli" charset="0"/>
                <a:cs typeface="Muli" charset="0"/>
              </a:defRP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pPr defTabSz="932597" eaLnBrk="1" fontAlgn="auto" hangingPunct="1">
              <a:spcBef>
                <a:spcPts val="1020"/>
              </a:spcBef>
              <a:spcAft>
                <a:spcPts val="0"/>
              </a:spcAft>
              <a:defRPr/>
            </a:pPr>
            <a:endParaRPr lang="en-US" sz="4488" kern="0" spc="153" dirty="0">
              <a:solidFill>
                <a:prstClr val="white"/>
              </a:solidFill>
            </a:endParaRPr>
          </a:p>
        </p:txBody>
      </p:sp>
      <p:grpSp>
        <p:nvGrpSpPr>
          <p:cNvPr id="6" name="Group 4">
            <a:extLst>
              <a:ext uri="{FF2B5EF4-FFF2-40B4-BE49-F238E27FC236}">
                <a16:creationId xmlns:a16="http://schemas.microsoft.com/office/drawing/2014/main" id="{4FA49504-B3D1-ECFA-61B5-2C1F2EB0E1DF}"/>
              </a:ext>
            </a:extLst>
          </p:cNvPr>
          <p:cNvGrpSpPr>
            <a:grpSpLocks/>
          </p:cNvGrpSpPr>
          <p:nvPr userDrawn="1"/>
        </p:nvGrpSpPr>
        <p:grpSpPr bwMode="auto">
          <a:xfrm>
            <a:off x="855663" y="6000750"/>
            <a:ext cx="4598987" cy="793750"/>
            <a:chOff x="936625" y="2628900"/>
            <a:chExt cx="10375900" cy="1789113"/>
          </a:xfrm>
        </p:grpSpPr>
        <p:pic>
          <p:nvPicPr>
            <p:cNvPr id="7" name="Picture 7">
              <a:extLst>
                <a:ext uri="{FF2B5EF4-FFF2-40B4-BE49-F238E27FC236}">
                  <a16:creationId xmlns:a16="http://schemas.microsoft.com/office/drawing/2014/main" id="{E1689CF5-1ACB-E5F9-600D-F1A61BBFF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34CF04F8-FB9D-0DD1-585F-552CF9785680}"/>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descr="A close up of a logo&#10;&#10;Description automatically generated">
              <a:extLst>
                <a:ext uri="{FF2B5EF4-FFF2-40B4-BE49-F238E27FC236}">
                  <a16:creationId xmlns:a16="http://schemas.microsoft.com/office/drawing/2014/main" id="{588B5F35-FE5A-D56C-9C54-E5C947232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A41A2568-E2A8-691E-8451-2E794C2499B2}"/>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6" descr="A picture containing drawing&#10;&#10;Description automatically generated">
              <a:extLst>
                <a:ext uri="{FF2B5EF4-FFF2-40B4-BE49-F238E27FC236}">
                  <a16:creationId xmlns:a16="http://schemas.microsoft.com/office/drawing/2014/main" id="{ADD59124-B883-7F01-5DDF-5F5329D3F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Picture Placeholder 7"/>
          <p:cNvSpPr>
            <a:spLocks noGrp="1"/>
          </p:cNvSpPr>
          <p:nvPr>
            <p:ph type="pic" sz="quarter" idx="10"/>
          </p:nvPr>
        </p:nvSpPr>
        <p:spPr>
          <a:xfrm>
            <a:off x="6218238" y="0"/>
            <a:ext cx="4568208" cy="6994525"/>
          </a:xfrm>
          <a:solidFill>
            <a:schemeClr val="bg1">
              <a:lumMod val="85000"/>
            </a:schemeClr>
          </a:solidFill>
        </p:spPr>
        <p:txBody>
          <a:bodyPr rtlCol="0" anchor="ctr">
            <a:noAutofit/>
          </a:bodyPr>
          <a:lstStyle>
            <a:lvl1pPr algn="ctr">
              <a:defRPr sz="2040"/>
            </a:lvl1pPr>
          </a:lstStyle>
          <a:p>
            <a:pPr lvl="0"/>
            <a:r>
              <a:rPr lang="en-US" noProof="0">
                <a:sym typeface="Arial" panose="020B0604020202020204" pitchFamily="34" charset="0"/>
              </a:rPr>
              <a:t>Click icon to add picture</a:t>
            </a:r>
            <a:endParaRPr lang="en-US" noProof="0" dirty="0">
              <a:sym typeface="Arial" panose="020B0604020202020204" pitchFamily="34" charset="0"/>
            </a:endParaRPr>
          </a:p>
        </p:txBody>
      </p:sp>
      <p:sp>
        <p:nvSpPr>
          <p:cNvPr id="2" name="Title 1"/>
          <p:cNvSpPr>
            <a:spLocks noGrp="1"/>
          </p:cNvSpPr>
          <p:nvPr>
            <p:ph type="title"/>
          </p:nvPr>
        </p:nvSpPr>
        <p:spPr>
          <a:xfrm>
            <a:off x="855008" y="2359683"/>
            <a:ext cx="5363229" cy="1503194"/>
          </a:xfrm>
        </p:spPr>
        <p:txBody>
          <a:bodyPr anchor="b"/>
          <a:lstStyle>
            <a:lvl1pPr marL="0" marR="0" indent="0" algn="l" defTabSz="932597" rtl="0" eaLnBrk="1" fontAlgn="auto" latinLnBrk="0" hangingPunct="1">
              <a:lnSpc>
                <a:spcPct val="80000"/>
              </a:lnSpc>
              <a:spcBef>
                <a:spcPts val="0"/>
              </a:spcBef>
              <a:spcAft>
                <a:spcPts val="0"/>
              </a:spcAft>
              <a:buClr>
                <a:srgbClr val="009241"/>
              </a:buClr>
              <a:buSzTx/>
              <a:buFont typeface="Arial" panose="020B0604020202020204" pitchFamily="34" charset="0"/>
              <a:buNone/>
              <a:tabLst/>
              <a:defRPr lang="en-US" sz="4896" b="1" i="0" kern="1200" cap="none" spc="0" baseline="0" dirty="0">
                <a:solidFill>
                  <a:schemeClr val="bg1"/>
                </a:solidFill>
                <a:latin typeface="Montserrat" panose="02000505000000020004" pitchFamily="2" charset="77"/>
                <a:ea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1"/>
          </p:nvPr>
        </p:nvSpPr>
        <p:spPr>
          <a:xfrm>
            <a:off x="855008" y="4119576"/>
            <a:ext cx="5363229" cy="929186"/>
          </a:xfrm>
        </p:spPr>
        <p:txBody>
          <a:bodyPr/>
          <a:lstStyle>
            <a:lvl1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214350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Quote Op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23F56C-2FF6-3D14-65BC-D7B8100296B8}"/>
              </a:ext>
            </a:extLst>
          </p:cNvPr>
          <p:cNvSpPr/>
          <p:nvPr userDrawn="1"/>
        </p:nvSpPr>
        <p:spPr>
          <a:xfrm>
            <a:off x="0" y="0"/>
            <a:ext cx="3046413" cy="699452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37" dirty="0">
              <a:latin typeface="Muli Regular" charset="0"/>
            </a:endParaRPr>
          </a:p>
        </p:txBody>
      </p:sp>
      <p:sp>
        <p:nvSpPr>
          <p:cNvPr id="5" name="Title 1">
            <a:extLst>
              <a:ext uri="{FF2B5EF4-FFF2-40B4-BE49-F238E27FC236}">
                <a16:creationId xmlns:a16="http://schemas.microsoft.com/office/drawing/2014/main" id="{366E7C6F-80DF-8B6E-5CC7-D551CBED9EB2}"/>
              </a:ext>
            </a:extLst>
          </p:cNvPr>
          <p:cNvSpPr txBox="1">
            <a:spLocks/>
          </p:cNvSpPr>
          <p:nvPr userDrawn="1"/>
        </p:nvSpPr>
        <p:spPr>
          <a:xfrm>
            <a:off x="725488" y="938213"/>
            <a:ext cx="1377950" cy="1331912"/>
          </a:xfrm>
          <a:prstGeom prst="rect">
            <a:avLst/>
          </a:prstGeom>
        </p:spPr>
        <p:txBody>
          <a:bodyPr lIns="0" tIns="0" rIns="0" bIns="0"/>
          <a:lstStyle>
            <a:lvl1pPr algn="l" defTabSz="914400" rtl="0" eaLnBrk="1" latinLnBrk="0" hangingPunct="1">
              <a:lnSpc>
                <a:spcPct val="90000"/>
              </a:lnSpc>
              <a:spcBef>
                <a:spcPct val="0"/>
              </a:spcBef>
              <a:buNone/>
              <a:defRPr sz="4400" b="1" kern="1200">
                <a:solidFill>
                  <a:schemeClr val="accent1"/>
                </a:solidFill>
                <a:latin typeface="Montserrat" panose="02000505000000020004" pitchFamily="2" charset="77"/>
                <a:ea typeface="+mj-ea"/>
                <a:cs typeface="+mj-cs"/>
              </a:defRPr>
            </a:lvl1pPr>
          </a:lstStyle>
          <a:p>
            <a:pPr>
              <a:defRPr/>
            </a:pPr>
            <a:r>
              <a:rPr lang="en-US" sz="24376" dirty="0">
                <a:solidFill>
                  <a:schemeClr val="tx2"/>
                </a:solidFill>
              </a:rPr>
              <a:t>“</a:t>
            </a:r>
          </a:p>
        </p:txBody>
      </p:sp>
      <p:grpSp>
        <p:nvGrpSpPr>
          <p:cNvPr id="6" name="Group 5">
            <a:extLst>
              <a:ext uri="{FF2B5EF4-FFF2-40B4-BE49-F238E27FC236}">
                <a16:creationId xmlns:a16="http://schemas.microsoft.com/office/drawing/2014/main" id="{225FE374-64E8-E032-7FD6-A772B33FEDC3}"/>
              </a:ext>
            </a:extLst>
          </p:cNvPr>
          <p:cNvGrpSpPr>
            <a:grpSpLocks/>
          </p:cNvGrpSpPr>
          <p:nvPr userDrawn="1"/>
        </p:nvGrpSpPr>
        <p:grpSpPr bwMode="auto">
          <a:xfrm>
            <a:off x="3575050" y="6000750"/>
            <a:ext cx="4598988" cy="793750"/>
            <a:chOff x="936625" y="2628900"/>
            <a:chExt cx="10375900" cy="1789113"/>
          </a:xfrm>
        </p:grpSpPr>
        <p:pic>
          <p:nvPicPr>
            <p:cNvPr id="7" name="Picture 7">
              <a:extLst>
                <a:ext uri="{FF2B5EF4-FFF2-40B4-BE49-F238E27FC236}">
                  <a16:creationId xmlns:a16="http://schemas.microsoft.com/office/drawing/2014/main" id="{1F640796-E66D-2F20-5DF6-2B8256C15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B8F9150F-C27A-3835-4FA3-E4FAB91F9A3E}"/>
                </a:ext>
              </a:extLst>
            </p:cNvPr>
            <p:cNvCxnSpPr/>
            <p:nvPr/>
          </p:nvCxnSpPr>
          <p:spPr>
            <a:xfrm>
              <a:off x="3909354"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descr="A close up of a logo&#10;&#10;Description automatically generated">
              <a:extLst>
                <a:ext uri="{FF2B5EF4-FFF2-40B4-BE49-F238E27FC236}">
                  <a16:creationId xmlns:a16="http://schemas.microsoft.com/office/drawing/2014/main" id="{85965C57-3469-2A64-A350-33FE2642D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24627899-AD2E-4E99-112B-EE6648A19B57}"/>
                </a:ext>
              </a:extLst>
            </p:cNvPr>
            <p:cNvCxnSpPr/>
            <p:nvPr/>
          </p:nvCxnSpPr>
          <p:spPr>
            <a:xfrm>
              <a:off x="7917167"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6" descr="A picture containing drawing&#10;&#10;Description automatically generated">
              <a:extLst>
                <a:ext uri="{FF2B5EF4-FFF2-40B4-BE49-F238E27FC236}">
                  <a16:creationId xmlns:a16="http://schemas.microsoft.com/office/drawing/2014/main" id="{6C39EB4A-F0E2-80B3-A1B2-A25447B61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3575486" y="1604725"/>
            <a:ext cx="8005981" cy="1590670"/>
          </a:xfrm>
        </p:spPr>
        <p:txBody>
          <a:bodyPr/>
          <a:lstStyle>
            <a:lvl1pPr marL="0" indent="0">
              <a:buNone/>
              <a:defRPr sz="3264"/>
            </a:lvl1pPr>
            <a:lvl2pPr marL="373039" indent="0">
              <a:buNone/>
              <a:defRPr/>
            </a:lvl2pPr>
            <a:lvl3pPr marL="839337" indent="0">
              <a:buNone/>
              <a:defRPr/>
            </a:lvl3pPr>
            <a:lvl4pPr marL="1305635" indent="0">
              <a:buNone/>
              <a:defRPr/>
            </a:lvl4pPr>
            <a:lvl5pPr marL="1771933" indent="0">
              <a:buNone/>
              <a:defRPr/>
            </a:lvl5pPr>
          </a:lstStyle>
          <a:p>
            <a:pPr lvl="0"/>
            <a:r>
              <a:rPr lang="en-US"/>
              <a:t>Click to edit Master text styles</a:t>
            </a:r>
          </a:p>
        </p:txBody>
      </p:sp>
      <p:sp>
        <p:nvSpPr>
          <p:cNvPr id="8" name="Content Placeholder 2"/>
          <p:cNvSpPr>
            <a:spLocks noGrp="1"/>
          </p:cNvSpPr>
          <p:nvPr>
            <p:ph idx="10"/>
          </p:nvPr>
        </p:nvSpPr>
        <p:spPr>
          <a:xfrm>
            <a:off x="3575486" y="3656453"/>
            <a:ext cx="8005981" cy="1590670"/>
          </a:xfrm>
        </p:spPr>
        <p:txBody>
          <a:bodyPr/>
          <a:lstStyle>
            <a:lvl1pPr marL="0" indent="0">
              <a:buNone/>
              <a:defRPr sz="2448">
                <a:solidFill>
                  <a:schemeClr val="tx1"/>
                </a:solidFill>
              </a:defRPr>
            </a:lvl1pPr>
            <a:lvl2pPr marL="373039" indent="0">
              <a:buNone/>
              <a:defRPr/>
            </a:lvl2pPr>
            <a:lvl3pPr marL="839337" indent="0">
              <a:buNone/>
              <a:defRPr/>
            </a:lvl3pPr>
            <a:lvl4pPr marL="1305635" indent="0">
              <a:buNone/>
              <a:defRPr/>
            </a:lvl4pPr>
            <a:lvl5pPr marL="1771933" indent="0">
              <a:buNone/>
              <a:defRPr/>
            </a:lvl5pPr>
          </a:lstStyle>
          <a:p>
            <a:pPr lvl="0"/>
            <a:r>
              <a:rPr lang="en-US" dirty="0"/>
              <a:t>Click to edit Master text styles</a:t>
            </a:r>
          </a:p>
        </p:txBody>
      </p:sp>
    </p:spTree>
    <p:extLst>
      <p:ext uri="{BB962C8B-B14F-4D97-AF65-F5344CB8AC3E}">
        <p14:creationId xmlns:p14="http://schemas.microsoft.com/office/powerpoint/2010/main" val="1421242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F95632DF-1B12-96BC-EAF5-D7BFC938EA34}"/>
              </a:ext>
            </a:extLst>
          </p:cNvPr>
          <p:cNvGrpSpPr>
            <a:grpSpLocks/>
          </p:cNvGrpSpPr>
          <p:nvPr userDrawn="1"/>
        </p:nvGrpSpPr>
        <p:grpSpPr bwMode="auto">
          <a:xfrm>
            <a:off x="855663" y="6000750"/>
            <a:ext cx="4598987" cy="793750"/>
            <a:chOff x="936625" y="2628900"/>
            <a:chExt cx="10375900" cy="1789113"/>
          </a:xfrm>
        </p:grpSpPr>
        <p:pic>
          <p:nvPicPr>
            <p:cNvPr id="4" name="Picture 7">
              <a:extLst>
                <a:ext uri="{FF2B5EF4-FFF2-40B4-BE49-F238E27FC236}">
                  <a16:creationId xmlns:a16="http://schemas.microsoft.com/office/drawing/2014/main" id="{B2E9FB63-7FD3-01E6-A1BD-345B288EA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EFA2006-C60A-51CE-C86D-6F7842E4D337}"/>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2" descr="A close up of a logo&#10;&#10;Description automatically generated">
              <a:extLst>
                <a:ext uri="{FF2B5EF4-FFF2-40B4-BE49-F238E27FC236}">
                  <a16:creationId xmlns:a16="http://schemas.microsoft.com/office/drawing/2014/main" id="{18F4F667-1BD9-0FA8-3FA2-D6E3DC8F2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11CD54BD-B76F-7CF6-155B-74C4B1901DA5}"/>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6" descr="A picture containing drawing&#10;&#10;Description automatically generated">
              <a:extLst>
                <a:ext uri="{FF2B5EF4-FFF2-40B4-BE49-F238E27FC236}">
                  <a16:creationId xmlns:a16="http://schemas.microsoft.com/office/drawing/2014/main" id="{B9ED46AB-146A-B482-3D95-51B470D6E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55008" y="699451"/>
            <a:ext cx="10726460" cy="699453"/>
          </a:xfrm>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650256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Normal Title and Content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5008" y="372394"/>
            <a:ext cx="10726460" cy="655051"/>
          </a:xfrm>
          <a:prstGeom prst="rect">
            <a:avLst/>
          </a:prstGeom>
        </p:spPr>
        <p:txBody>
          <a:bodyPr anchor="t"/>
          <a:lstStyle/>
          <a:p>
            <a:r>
              <a:rPr lang="en-US" dirty="0"/>
              <a:t>Arial Bold 44</a:t>
            </a:r>
          </a:p>
        </p:txBody>
      </p:sp>
      <p:sp>
        <p:nvSpPr>
          <p:cNvPr id="10" name="Content Placeholder 2">
            <a:extLst>
              <a:ext uri="{FF2B5EF4-FFF2-40B4-BE49-F238E27FC236}">
                <a16:creationId xmlns:a16="http://schemas.microsoft.com/office/drawing/2014/main" id="{15FA817A-7DC2-2D4E-92AE-19E2E5A236F5}"/>
              </a:ext>
            </a:extLst>
          </p:cNvPr>
          <p:cNvSpPr>
            <a:spLocks noGrp="1"/>
          </p:cNvSpPr>
          <p:nvPr>
            <p:ph idx="1" hasCustomPrompt="1"/>
          </p:nvPr>
        </p:nvSpPr>
        <p:spPr>
          <a:xfrm>
            <a:off x="855008" y="1232933"/>
            <a:ext cx="10726460" cy="5066998"/>
          </a:xfrm>
        </p:spPr>
        <p:txBody>
          <a:bodyPr/>
          <a:lstStyle>
            <a:lvl2pPr>
              <a:defRPr/>
            </a:lvl2pPr>
            <a:lvl3pPr>
              <a:defRPr/>
            </a:lvl3pPr>
            <a:lvl4pPr>
              <a:defRPr/>
            </a:lvl4pPr>
            <a:lvl5pPr>
              <a:defRPr/>
            </a:lvl5pPr>
          </a:lstStyle>
          <a:p>
            <a:pPr lvl="0"/>
            <a:r>
              <a:rPr lang="en-US" dirty="0"/>
              <a:t>Level 1: Arial 28: Use this slide layout for </a:t>
            </a:r>
            <a:r>
              <a:rPr lang="en-US" i="1" dirty="0"/>
              <a:t>most other</a:t>
            </a:r>
            <a:r>
              <a:rPr lang="en-US" i="0" dirty="0"/>
              <a:t> content pages.</a:t>
            </a:r>
            <a:endParaRPr lang="en-US" dirty="0"/>
          </a:p>
          <a:p>
            <a:pPr lvl="1"/>
            <a:r>
              <a:rPr lang="en-US" dirty="0"/>
              <a:t>Arial 24</a:t>
            </a:r>
          </a:p>
          <a:p>
            <a:pPr lvl="2"/>
            <a:r>
              <a:rPr lang="en-US" dirty="0"/>
              <a:t>Arial 20</a:t>
            </a:r>
          </a:p>
          <a:p>
            <a:pPr lvl="3"/>
            <a:r>
              <a:rPr lang="en-US" dirty="0"/>
              <a:t>Arial 18</a:t>
            </a:r>
          </a:p>
          <a:p>
            <a:pPr lvl="4"/>
            <a:r>
              <a:rPr lang="en-US" dirty="0"/>
              <a:t>Arial 18</a:t>
            </a:r>
          </a:p>
        </p:txBody>
      </p:sp>
    </p:spTree>
    <p:extLst>
      <p:ext uri="{BB962C8B-B14F-4D97-AF65-F5344CB8AC3E}">
        <p14:creationId xmlns:p14="http://schemas.microsoft.com/office/powerpoint/2010/main" val="4201912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91406859-8A95-91BB-4F92-2004CF5F90C6}"/>
              </a:ext>
            </a:extLst>
          </p:cNvPr>
          <p:cNvGrpSpPr>
            <a:grpSpLocks/>
          </p:cNvGrpSpPr>
          <p:nvPr userDrawn="1"/>
        </p:nvGrpSpPr>
        <p:grpSpPr bwMode="auto">
          <a:xfrm>
            <a:off x="855663" y="6000750"/>
            <a:ext cx="4598987" cy="793750"/>
            <a:chOff x="936625" y="2628900"/>
            <a:chExt cx="10375900" cy="1789113"/>
          </a:xfrm>
        </p:grpSpPr>
        <p:pic>
          <p:nvPicPr>
            <p:cNvPr id="4" name="Picture 7">
              <a:extLst>
                <a:ext uri="{FF2B5EF4-FFF2-40B4-BE49-F238E27FC236}">
                  <a16:creationId xmlns:a16="http://schemas.microsoft.com/office/drawing/2014/main" id="{1020A067-08D8-09C3-F1F8-707EC0EA5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BD953039-6D3F-0D29-C833-4CFAB7DC90FF}"/>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2" descr="A close up of a logo&#10;&#10;Description automatically generated">
              <a:extLst>
                <a:ext uri="{FF2B5EF4-FFF2-40B4-BE49-F238E27FC236}">
                  <a16:creationId xmlns:a16="http://schemas.microsoft.com/office/drawing/2014/main" id="{DC065435-9136-5C47-010E-E4C00E62D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C9C0170E-E59D-64B5-1FE1-D4112BDAC0B0}"/>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6" descr="A picture containing drawing&#10;&#10;Description automatically generated">
              <a:extLst>
                <a:ext uri="{FF2B5EF4-FFF2-40B4-BE49-F238E27FC236}">
                  <a16:creationId xmlns:a16="http://schemas.microsoft.com/office/drawing/2014/main" id="{B50F9ED0-29BA-EBB5-6BDA-58AF8782D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55009" y="373063"/>
            <a:ext cx="10725150" cy="1350962"/>
          </a:xfrm>
        </p:spPr>
        <p:txBody>
          <a:bodyPr/>
          <a:lstStyle/>
          <a:p>
            <a:r>
              <a:rPr lang="en-US"/>
              <a:t>Click to edit Master title style</a:t>
            </a:r>
          </a:p>
        </p:txBody>
      </p:sp>
    </p:spTree>
    <p:extLst>
      <p:ext uri="{BB962C8B-B14F-4D97-AF65-F5344CB8AC3E}">
        <p14:creationId xmlns:p14="http://schemas.microsoft.com/office/powerpoint/2010/main" val="3271584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839967" y="0"/>
            <a:ext cx="6596507" cy="6994525"/>
          </a:xfrm>
          <a:solidFill>
            <a:schemeClr val="bg1">
              <a:lumMod val="85000"/>
            </a:schemeClr>
          </a:solidFill>
        </p:spPr>
        <p:txBody>
          <a:bodyPr rtlCol="0" anchor="ctr">
            <a:noAutofit/>
          </a:bodyPr>
          <a:lstStyle>
            <a:lvl1pPr algn="ctr">
              <a:defRPr sz="2040"/>
            </a:lvl1pPr>
          </a:lstStyle>
          <a:p>
            <a:pPr lvl="0"/>
            <a:r>
              <a:rPr lang="en-US" noProof="0"/>
              <a:t>Click icon to add picture</a:t>
            </a:r>
            <a:endParaRPr lang="en-US" noProof="0" dirty="0"/>
          </a:p>
        </p:txBody>
      </p:sp>
      <p:sp>
        <p:nvSpPr>
          <p:cNvPr id="2" name="Title 1"/>
          <p:cNvSpPr>
            <a:spLocks noGrp="1"/>
          </p:cNvSpPr>
          <p:nvPr>
            <p:ph type="title"/>
          </p:nvPr>
        </p:nvSpPr>
        <p:spPr>
          <a:xfrm>
            <a:off x="784398" y="1779645"/>
            <a:ext cx="4568208" cy="1363101"/>
          </a:xfrm>
        </p:spPr>
        <p:txBody>
          <a:bodyPr/>
          <a:lstStyle>
            <a:lvl1pPr marL="0" marR="0" indent="0" algn="l" defTabSz="932597" rtl="0" eaLnBrk="1" fontAlgn="auto" latinLnBrk="0" hangingPunct="1">
              <a:lnSpc>
                <a:spcPct val="80000"/>
              </a:lnSpc>
              <a:spcBef>
                <a:spcPts val="0"/>
              </a:spcBef>
              <a:spcAft>
                <a:spcPts val="0"/>
              </a:spcAft>
              <a:buClr>
                <a:srgbClr val="009241"/>
              </a:buClr>
              <a:buSzTx/>
              <a:buFont typeface="Arial" panose="020B0604020202020204" pitchFamily="34" charset="0"/>
              <a:buNone/>
              <a:tabLst/>
              <a:defRPr lang="en-US" sz="4896" b="1" i="0" kern="1200" cap="none" spc="0" baseline="0" dirty="0">
                <a:solidFill>
                  <a:schemeClr val="tx1"/>
                </a:solidFill>
                <a:latin typeface="Montserrat" panose="02000505000000020004" pitchFamily="2" charset="77"/>
                <a:ea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1"/>
          </p:nvPr>
        </p:nvSpPr>
        <p:spPr>
          <a:xfrm>
            <a:off x="784398" y="3301887"/>
            <a:ext cx="4568208" cy="929186"/>
          </a:xfrm>
        </p:spPr>
        <p:txBody>
          <a:bodyPr anchor="b"/>
          <a:lstStyle>
            <a:lvl1pPr marL="0" marR="0" indent="0" algn="l" defTabSz="932620" rtl="0" eaLnBrk="1" fontAlgn="auto" latinLnBrk="0" hangingPunct="1">
              <a:lnSpc>
                <a:spcPct val="11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07981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9392093-6A94-09D0-692B-7C7A895DC5B2}"/>
              </a:ext>
            </a:extLst>
          </p:cNvPr>
          <p:cNvGrpSpPr>
            <a:grpSpLocks/>
          </p:cNvGrpSpPr>
          <p:nvPr userDrawn="1"/>
        </p:nvGrpSpPr>
        <p:grpSpPr bwMode="auto">
          <a:xfrm>
            <a:off x="855663" y="6000750"/>
            <a:ext cx="4598987" cy="793750"/>
            <a:chOff x="936625" y="2628900"/>
            <a:chExt cx="10375900" cy="1789113"/>
          </a:xfrm>
        </p:grpSpPr>
        <p:pic>
          <p:nvPicPr>
            <p:cNvPr id="5" name="Picture 7">
              <a:extLst>
                <a:ext uri="{FF2B5EF4-FFF2-40B4-BE49-F238E27FC236}">
                  <a16:creationId xmlns:a16="http://schemas.microsoft.com/office/drawing/2014/main" id="{07BF3871-F653-801E-D213-96798A52F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75BD2083-5712-E73A-FBD5-134414DCF389}"/>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2" descr="A close up of a logo&#10;&#10;Description automatically generated">
              <a:extLst>
                <a:ext uri="{FF2B5EF4-FFF2-40B4-BE49-F238E27FC236}">
                  <a16:creationId xmlns:a16="http://schemas.microsoft.com/office/drawing/2014/main" id="{0CCBF674-BE3E-3AB8-BB32-8F431B352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BC36116F-462C-2CCB-0844-B8741C354972}"/>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6" descr="A picture containing drawing&#10;&#10;Description automatically generated">
              <a:extLst>
                <a:ext uri="{FF2B5EF4-FFF2-40B4-BE49-F238E27FC236}">
                  <a16:creationId xmlns:a16="http://schemas.microsoft.com/office/drawing/2014/main" id="{8AA773F8-6833-E07F-7AE4-7F43D8C2B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55008" y="699451"/>
            <a:ext cx="10726460" cy="699453"/>
          </a:xfrm>
        </p:spPr>
        <p:txBody>
          <a:bodyPr/>
          <a:lstStyle>
            <a:lvl1pPr>
              <a:defRPr sz="4488"/>
            </a:lvl1pPr>
          </a:lstStyle>
          <a:p>
            <a:r>
              <a:rPr lang="en-US" dirty="0"/>
              <a:t>Click to edit Master title style</a:t>
            </a:r>
          </a:p>
        </p:txBody>
      </p:sp>
      <p:sp>
        <p:nvSpPr>
          <p:cNvPr id="3" name="Content Placeholder 2"/>
          <p:cNvSpPr>
            <a:spLocks noGrp="1"/>
          </p:cNvSpPr>
          <p:nvPr>
            <p:ph idx="1"/>
          </p:nvPr>
        </p:nvSpPr>
        <p:spPr>
          <a:xfrm>
            <a:off x="855008" y="1664310"/>
            <a:ext cx="10726460" cy="4373000"/>
          </a:xfrm>
        </p:spPr>
        <p:txBody>
          <a:bodyPr/>
          <a:lstStyle>
            <a:lvl1pPr indent="-233149">
              <a:defRPr/>
            </a:lvl1pPr>
            <a:lvl2pPr indent="-233149">
              <a:defRPr/>
            </a:lvl2pPr>
            <a:lvl3pPr indent="-233149">
              <a:defRPr/>
            </a:lvl3pPr>
            <a:lvl4pPr indent="-233149">
              <a:defRPr/>
            </a:lvl4pPr>
            <a:lvl5pPr indent="-23314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4938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B875EEF1-B5EB-F5C8-BF61-BED33E29038D}"/>
              </a:ext>
            </a:extLst>
          </p:cNvPr>
          <p:cNvGrpSpPr>
            <a:grpSpLocks/>
          </p:cNvGrpSpPr>
          <p:nvPr userDrawn="1"/>
        </p:nvGrpSpPr>
        <p:grpSpPr bwMode="auto">
          <a:xfrm>
            <a:off x="855663" y="6000750"/>
            <a:ext cx="4598987" cy="793750"/>
            <a:chOff x="936625" y="2628900"/>
            <a:chExt cx="10375900" cy="1789113"/>
          </a:xfrm>
        </p:grpSpPr>
        <p:pic>
          <p:nvPicPr>
            <p:cNvPr id="4" name="Picture 7">
              <a:extLst>
                <a:ext uri="{FF2B5EF4-FFF2-40B4-BE49-F238E27FC236}">
                  <a16:creationId xmlns:a16="http://schemas.microsoft.com/office/drawing/2014/main" id="{A0FB4DF4-C767-1E92-F538-C9A6AA9C8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40AE715F-F4B3-F77E-A80C-88B9FEBC74EC}"/>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2" descr="A close up of a logo&#10;&#10;Description automatically generated">
              <a:extLst>
                <a:ext uri="{FF2B5EF4-FFF2-40B4-BE49-F238E27FC236}">
                  <a16:creationId xmlns:a16="http://schemas.microsoft.com/office/drawing/2014/main" id="{EAAE498C-763C-A31C-BE6C-853C57A63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97DDBB87-02DA-6FA6-9DE1-D84F43ABD685}"/>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6" descr="A picture containing drawing&#10;&#10;Description automatically generated">
              <a:extLst>
                <a:ext uri="{FF2B5EF4-FFF2-40B4-BE49-F238E27FC236}">
                  <a16:creationId xmlns:a16="http://schemas.microsoft.com/office/drawing/2014/main" id="{8EDCE48E-C570-136A-A708-F441545463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55008" y="699451"/>
            <a:ext cx="10726460" cy="699453"/>
          </a:xfrm>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10427795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3634E9EC-7763-1BF1-4474-45D59E38A889}"/>
              </a:ext>
            </a:extLst>
          </p:cNvPr>
          <p:cNvSpPr txBox="1">
            <a:spLocks/>
          </p:cNvSpPr>
          <p:nvPr userDrawn="1"/>
        </p:nvSpPr>
        <p:spPr>
          <a:xfrm>
            <a:off x="0" y="0"/>
            <a:ext cx="4414838" cy="6994525"/>
          </a:xfrm>
          <a:prstGeom prst="rect">
            <a:avLst/>
          </a:prstGeom>
          <a:solidFill>
            <a:schemeClr val="tx1">
              <a:lumMod val="50000"/>
              <a:lumOff val="50000"/>
            </a:schemeClr>
          </a:solidFill>
        </p:spPr>
        <p:txBody>
          <a:bodyPr lIns="367167" tIns="367167" rIns="367167" bIns="367167" anchor="b"/>
          <a:lstStyle>
            <a:defPPr>
              <a:defRPr lang="en-US"/>
            </a:defPPr>
            <a:lvl1pPr indent="0" defTabSz="914400">
              <a:lnSpc>
                <a:spcPct val="90000"/>
              </a:lnSpc>
              <a:spcBef>
                <a:spcPts val="1000"/>
              </a:spcBef>
              <a:buFont typeface="Arial"/>
              <a:buNone/>
              <a:defRPr sz="4400" b="0" i="0" cap="none" spc="150" baseline="0">
                <a:solidFill>
                  <a:schemeClr val="bg1"/>
                </a:solidFill>
                <a:latin typeface="Montserrat" panose="02000505000000020004" pitchFamily="2" charset="77"/>
                <a:ea typeface="Muli Black" charset="0"/>
                <a:cs typeface="Muli Black" charset="0"/>
              </a:defRPr>
            </a:lvl1pPr>
            <a:lvl2pPr marL="0" indent="0" defTabSz="914400">
              <a:lnSpc>
                <a:spcPct val="90000"/>
              </a:lnSpc>
              <a:spcBef>
                <a:spcPts val="500"/>
              </a:spcBef>
              <a:buFont typeface="Arial"/>
              <a:buNone/>
              <a:defRPr b="1" i="0" cap="all" spc="600" baseline="0">
                <a:latin typeface="Muli Black" charset="0"/>
                <a:ea typeface="Muli Black" charset="0"/>
                <a:cs typeface="Muli Black" charset="0"/>
              </a:defRPr>
            </a:lvl2pPr>
            <a:lvl3pPr marL="0" indent="0" defTabSz="914400">
              <a:lnSpc>
                <a:spcPct val="90000"/>
              </a:lnSpc>
              <a:spcBef>
                <a:spcPts val="500"/>
              </a:spcBef>
              <a:buFont typeface="Arial"/>
              <a:buNone/>
              <a:defRPr sz="1400" b="0" i="0" cap="all" spc="400" baseline="0">
                <a:solidFill>
                  <a:schemeClr val="accent4"/>
                </a:solidFill>
                <a:latin typeface="Muli" charset="0"/>
                <a:ea typeface="Muli" charset="0"/>
                <a:cs typeface="Muli" charset="0"/>
              </a:defRPr>
            </a:lvl3pPr>
            <a:lvl4pPr marL="0" indent="0" defTabSz="914400">
              <a:lnSpc>
                <a:spcPct val="90000"/>
              </a:lnSpc>
              <a:spcBef>
                <a:spcPts val="500"/>
              </a:spcBef>
              <a:buFont typeface="Arial"/>
              <a:buNone/>
              <a:defRPr sz="1400" b="1" i="0" spc="100" baseline="0">
                <a:latin typeface="Muli ExtraBold" charset="0"/>
                <a:ea typeface="Muli ExtraBold" charset="0"/>
                <a:cs typeface="Muli ExtraBold" charset="0"/>
              </a:defRPr>
            </a:lvl4pPr>
            <a:lvl5pPr marL="0" indent="0" defTabSz="914400">
              <a:lnSpc>
                <a:spcPct val="120000"/>
              </a:lnSpc>
              <a:spcBef>
                <a:spcPts val="500"/>
              </a:spcBef>
              <a:buFont typeface="Arial"/>
              <a:buNone/>
              <a:defRPr sz="1000" b="0" i="0">
                <a:solidFill>
                  <a:schemeClr val="accent4"/>
                </a:solidFill>
                <a:latin typeface="Muli" charset="0"/>
                <a:ea typeface="Muli" charset="0"/>
                <a:cs typeface="Muli" charset="0"/>
              </a:defRP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pPr defTabSz="932597" eaLnBrk="1" fontAlgn="auto" hangingPunct="1">
              <a:spcBef>
                <a:spcPts val="1020"/>
              </a:spcBef>
              <a:spcAft>
                <a:spcPts val="0"/>
              </a:spcAft>
              <a:defRPr/>
            </a:pPr>
            <a:endParaRPr lang="en-US" sz="4488" kern="0" spc="153" dirty="0">
              <a:solidFill>
                <a:prstClr val="white"/>
              </a:solidFill>
            </a:endParaRPr>
          </a:p>
        </p:txBody>
      </p:sp>
      <p:sp>
        <p:nvSpPr>
          <p:cNvPr id="5" name="Rectangle 4">
            <a:extLst>
              <a:ext uri="{FF2B5EF4-FFF2-40B4-BE49-F238E27FC236}">
                <a16:creationId xmlns:a16="http://schemas.microsoft.com/office/drawing/2014/main" id="{839E22BD-8F9C-4446-533C-E6D8C2BD46BF}"/>
              </a:ext>
            </a:extLst>
          </p:cNvPr>
          <p:cNvSpPr/>
          <p:nvPr userDrawn="1"/>
        </p:nvSpPr>
        <p:spPr>
          <a:xfrm>
            <a:off x="10726738" y="0"/>
            <a:ext cx="1709737" cy="699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37" dirty="0">
              <a:latin typeface="Muli Regular" charset="0"/>
            </a:endParaRPr>
          </a:p>
        </p:txBody>
      </p:sp>
      <p:grpSp>
        <p:nvGrpSpPr>
          <p:cNvPr id="6" name="Group 5">
            <a:extLst>
              <a:ext uri="{FF2B5EF4-FFF2-40B4-BE49-F238E27FC236}">
                <a16:creationId xmlns:a16="http://schemas.microsoft.com/office/drawing/2014/main" id="{B71EFD9C-7689-30D5-25C5-11633AAD2701}"/>
              </a:ext>
            </a:extLst>
          </p:cNvPr>
          <p:cNvGrpSpPr>
            <a:grpSpLocks/>
          </p:cNvGrpSpPr>
          <p:nvPr userDrawn="1"/>
        </p:nvGrpSpPr>
        <p:grpSpPr bwMode="auto">
          <a:xfrm>
            <a:off x="5386388" y="6000750"/>
            <a:ext cx="4598987" cy="793750"/>
            <a:chOff x="936625" y="2628900"/>
            <a:chExt cx="10375900" cy="1789113"/>
          </a:xfrm>
        </p:grpSpPr>
        <p:pic>
          <p:nvPicPr>
            <p:cNvPr id="7" name="Picture 7">
              <a:extLst>
                <a:ext uri="{FF2B5EF4-FFF2-40B4-BE49-F238E27FC236}">
                  <a16:creationId xmlns:a16="http://schemas.microsoft.com/office/drawing/2014/main" id="{3AB096FA-C5CD-7B52-F8BD-F1C0D36B5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4978AA76-E413-9E15-37D5-2F7994946248}"/>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2" descr="A close up of a logo&#10;&#10;Description automatically generated">
              <a:extLst>
                <a:ext uri="{FF2B5EF4-FFF2-40B4-BE49-F238E27FC236}">
                  <a16:creationId xmlns:a16="http://schemas.microsoft.com/office/drawing/2014/main" id="{B5F02263-2A5A-2B00-2533-9774409C6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FA9CA575-C562-BEE9-FBAD-92D541C0AA2D}"/>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6" descr="A picture containing drawing&#10;&#10;Description automatically generated">
              <a:extLst>
                <a:ext uri="{FF2B5EF4-FFF2-40B4-BE49-F238E27FC236}">
                  <a16:creationId xmlns:a16="http://schemas.microsoft.com/office/drawing/2014/main" id="{BD7A9A59-0A6E-6648-92D5-9AB413D33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55008" y="1593352"/>
            <a:ext cx="3137101" cy="1502891"/>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915517" y="1593352"/>
            <a:ext cx="4962154" cy="4011595"/>
          </a:xfrm>
        </p:spPr>
        <p:txBody>
          <a:bodyPr/>
          <a:lstStyle>
            <a:lvl1pPr marL="524586" indent="-524586">
              <a:buClr>
                <a:schemeClr val="tx2"/>
              </a:buClr>
              <a:buFont typeface="+mj-lt"/>
              <a:buAutoNum type="arabicPeriod"/>
              <a:defRPr/>
            </a:lvl1pPr>
            <a:lvl2pPr marL="932597" indent="-466298">
              <a:buClr>
                <a:schemeClr val="tx2"/>
              </a:buClr>
              <a:buFont typeface="+mj-lt"/>
              <a:buAutoNum type="arabicPeriod"/>
              <a:defRPr/>
            </a:lvl2pPr>
            <a:lvl3pPr marL="1398895" indent="-466298">
              <a:buClr>
                <a:schemeClr val="tx2"/>
              </a:buClr>
              <a:buFont typeface="+mj-lt"/>
              <a:buAutoNum type="arabicPeriod"/>
              <a:defRPr/>
            </a:lvl3pPr>
            <a:lvl4pPr marL="1748619" indent="-349724">
              <a:buClr>
                <a:schemeClr val="tx2"/>
              </a:buClr>
              <a:buFont typeface="+mj-lt"/>
              <a:buAutoNum type="arabicPeriod"/>
              <a:defRPr/>
            </a:lvl4pPr>
            <a:lvl5pPr marL="2214917" indent="-349724">
              <a:buClr>
                <a:schemeClr val="tx2"/>
              </a:buClr>
              <a:buFont typeface="+mj-lt"/>
              <a:buAutoNum type="arabi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6445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70020D6C-1283-619B-9E86-C62E1A9901D9}"/>
              </a:ext>
            </a:extLst>
          </p:cNvPr>
          <p:cNvSpPr txBox="1">
            <a:spLocks/>
          </p:cNvSpPr>
          <p:nvPr userDrawn="1"/>
        </p:nvSpPr>
        <p:spPr>
          <a:xfrm>
            <a:off x="0" y="1930400"/>
            <a:ext cx="12436475" cy="3549650"/>
          </a:xfrm>
          <a:prstGeom prst="rect">
            <a:avLst/>
          </a:prstGeom>
          <a:solidFill>
            <a:schemeClr val="tx1">
              <a:lumMod val="50000"/>
              <a:lumOff val="50000"/>
            </a:schemeClr>
          </a:solidFill>
        </p:spPr>
        <p:txBody>
          <a:bodyPr lIns="367167" tIns="367167" rIns="367167" bIns="367167" anchor="b"/>
          <a:lstStyle>
            <a:defPPr>
              <a:defRPr lang="en-US"/>
            </a:defPPr>
            <a:lvl1pPr indent="0" defTabSz="914400">
              <a:lnSpc>
                <a:spcPct val="90000"/>
              </a:lnSpc>
              <a:spcBef>
                <a:spcPts val="1000"/>
              </a:spcBef>
              <a:buFont typeface="Arial"/>
              <a:buNone/>
              <a:defRPr sz="4400" b="0" i="0" cap="none" spc="150" baseline="0">
                <a:solidFill>
                  <a:schemeClr val="bg1"/>
                </a:solidFill>
                <a:latin typeface="Montserrat" panose="02000505000000020004" pitchFamily="2" charset="77"/>
                <a:ea typeface="Muli Black" charset="0"/>
                <a:cs typeface="Muli Black" charset="0"/>
              </a:defRPr>
            </a:lvl1pPr>
            <a:lvl2pPr marL="0" indent="0" defTabSz="914400">
              <a:lnSpc>
                <a:spcPct val="90000"/>
              </a:lnSpc>
              <a:spcBef>
                <a:spcPts val="500"/>
              </a:spcBef>
              <a:buFont typeface="Arial"/>
              <a:buNone/>
              <a:defRPr b="1" i="0" cap="all" spc="600" baseline="0">
                <a:latin typeface="Muli Black" charset="0"/>
                <a:ea typeface="Muli Black" charset="0"/>
                <a:cs typeface="Muli Black" charset="0"/>
              </a:defRPr>
            </a:lvl2pPr>
            <a:lvl3pPr marL="0" indent="0" defTabSz="914400">
              <a:lnSpc>
                <a:spcPct val="90000"/>
              </a:lnSpc>
              <a:spcBef>
                <a:spcPts val="500"/>
              </a:spcBef>
              <a:buFont typeface="Arial"/>
              <a:buNone/>
              <a:defRPr sz="1400" b="0" i="0" cap="all" spc="400" baseline="0">
                <a:solidFill>
                  <a:schemeClr val="accent4"/>
                </a:solidFill>
                <a:latin typeface="Muli" charset="0"/>
                <a:ea typeface="Muli" charset="0"/>
                <a:cs typeface="Muli" charset="0"/>
              </a:defRPr>
            </a:lvl3pPr>
            <a:lvl4pPr marL="0" indent="0" defTabSz="914400">
              <a:lnSpc>
                <a:spcPct val="90000"/>
              </a:lnSpc>
              <a:spcBef>
                <a:spcPts val="500"/>
              </a:spcBef>
              <a:buFont typeface="Arial"/>
              <a:buNone/>
              <a:defRPr sz="1400" b="1" i="0" spc="100" baseline="0">
                <a:latin typeface="Muli ExtraBold" charset="0"/>
                <a:ea typeface="Muli ExtraBold" charset="0"/>
                <a:cs typeface="Muli ExtraBold" charset="0"/>
              </a:defRPr>
            </a:lvl4pPr>
            <a:lvl5pPr marL="0" indent="0" defTabSz="914400">
              <a:lnSpc>
                <a:spcPct val="120000"/>
              </a:lnSpc>
              <a:spcBef>
                <a:spcPts val="500"/>
              </a:spcBef>
              <a:buFont typeface="Arial"/>
              <a:buNone/>
              <a:defRPr sz="1000" b="0" i="0">
                <a:solidFill>
                  <a:schemeClr val="accent4"/>
                </a:solidFill>
                <a:latin typeface="Muli" charset="0"/>
                <a:ea typeface="Muli" charset="0"/>
                <a:cs typeface="Muli" charset="0"/>
              </a:defRP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pPr defTabSz="932597" eaLnBrk="1" fontAlgn="auto" hangingPunct="1">
              <a:spcBef>
                <a:spcPts val="1020"/>
              </a:spcBef>
              <a:spcAft>
                <a:spcPts val="0"/>
              </a:spcAft>
              <a:defRPr/>
            </a:pPr>
            <a:endParaRPr lang="en-US" sz="4488" kern="0" spc="153" dirty="0">
              <a:solidFill>
                <a:prstClr val="white"/>
              </a:solidFill>
            </a:endParaRPr>
          </a:p>
        </p:txBody>
      </p:sp>
      <p:grpSp>
        <p:nvGrpSpPr>
          <p:cNvPr id="6" name="Group 4">
            <a:extLst>
              <a:ext uri="{FF2B5EF4-FFF2-40B4-BE49-F238E27FC236}">
                <a16:creationId xmlns:a16="http://schemas.microsoft.com/office/drawing/2014/main" id="{47071906-837A-0477-EFEC-44039A89E811}"/>
              </a:ext>
            </a:extLst>
          </p:cNvPr>
          <p:cNvGrpSpPr>
            <a:grpSpLocks/>
          </p:cNvGrpSpPr>
          <p:nvPr userDrawn="1"/>
        </p:nvGrpSpPr>
        <p:grpSpPr bwMode="auto">
          <a:xfrm>
            <a:off x="855663" y="6000750"/>
            <a:ext cx="4598987" cy="793750"/>
            <a:chOff x="936625" y="2628900"/>
            <a:chExt cx="10375900" cy="1789113"/>
          </a:xfrm>
        </p:grpSpPr>
        <p:pic>
          <p:nvPicPr>
            <p:cNvPr id="7" name="Picture 7">
              <a:extLst>
                <a:ext uri="{FF2B5EF4-FFF2-40B4-BE49-F238E27FC236}">
                  <a16:creationId xmlns:a16="http://schemas.microsoft.com/office/drawing/2014/main" id="{EAB664AC-3B8C-4CBC-D741-97F6CE1AF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9F155FA-5D08-C018-802A-A4E874156050}"/>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descr="A close up of a logo&#10;&#10;Description automatically generated">
              <a:extLst>
                <a:ext uri="{FF2B5EF4-FFF2-40B4-BE49-F238E27FC236}">
                  <a16:creationId xmlns:a16="http://schemas.microsoft.com/office/drawing/2014/main" id="{DFCD7FF9-2590-E88B-0C44-4AB828732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C0F5514F-005A-2E6F-AF44-7677CCA14583}"/>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6" descr="A picture containing drawing&#10;&#10;Description automatically generated">
              <a:extLst>
                <a:ext uri="{FF2B5EF4-FFF2-40B4-BE49-F238E27FC236}">
                  <a16:creationId xmlns:a16="http://schemas.microsoft.com/office/drawing/2014/main" id="{1F2DA12E-0B67-95EE-4739-0F693F38E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Picture Placeholder 7"/>
          <p:cNvSpPr>
            <a:spLocks noGrp="1"/>
          </p:cNvSpPr>
          <p:nvPr>
            <p:ph type="pic" sz="quarter" idx="10"/>
          </p:nvPr>
        </p:nvSpPr>
        <p:spPr>
          <a:xfrm>
            <a:off x="6218238" y="0"/>
            <a:ext cx="4568208" cy="6994525"/>
          </a:xfrm>
          <a:solidFill>
            <a:schemeClr val="bg1">
              <a:lumMod val="85000"/>
            </a:schemeClr>
          </a:solidFill>
        </p:spPr>
        <p:txBody>
          <a:bodyPr rtlCol="0" anchor="ctr">
            <a:noAutofit/>
          </a:bodyPr>
          <a:lstStyle>
            <a:lvl1pPr algn="ctr">
              <a:defRPr sz="2040"/>
            </a:lvl1pPr>
          </a:lstStyle>
          <a:p>
            <a:pPr lvl="0"/>
            <a:r>
              <a:rPr lang="en-US" noProof="0"/>
              <a:t>Click icon to add picture</a:t>
            </a:r>
            <a:endParaRPr lang="en-US" noProof="0" dirty="0"/>
          </a:p>
        </p:txBody>
      </p:sp>
      <p:sp>
        <p:nvSpPr>
          <p:cNvPr id="2" name="Title 1"/>
          <p:cNvSpPr>
            <a:spLocks noGrp="1"/>
          </p:cNvSpPr>
          <p:nvPr>
            <p:ph type="title"/>
          </p:nvPr>
        </p:nvSpPr>
        <p:spPr>
          <a:xfrm>
            <a:off x="855008" y="2359683"/>
            <a:ext cx="5363229" cy="1503194"/>
          </a:xfrm>
        </p:spPr>
        <p:txBody>
          <a:bodyPr anchor="b"/>
          <a:lstStyle>
            <a:lvl1pPr marL="0" marR="0" indent="0" algn="l" defTabSz="932597" rtl="0" eaLnBrk="1" fontAlgn="auto" latinLnBrk="0" hangingPunct="1">
              <a:lnSpc>
                <a:spcPct val="80000"/>
              </a:lnSpc>
              <a:spcBef>
                <a:spcPts val="0"/>
              </a:spcBef>
              <a:spcAft>
                <a:spcPts val="0"/>
              </a:spcAft>
              <a:buClr>
                <a:srgbClr val="009241"/>
              </a:buClr>
              <a:buSzTx/>
              <a:buFont typeface="Arial" panose="020B0604020202020204" pitchFamily="34" charset="0"/>
              <a:buNone/>
              <a:tabLst/>
              <a:defRPr lang="en-US" sz="4896" b="1" i="0" kern="1200" cap="none" spc="0" baseline="0" dirty="0">
                <a:solidFill>
                  <a:schemeClr val="bg1"/>
                </a:solidFill>
                <a:latin typeface="Montserrat" panose="02000505000000020004" pitchFamily="2" charset="77"/>
                <a:ea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1"/>
          </p:nvPr>
        </p:nvSpPr>
        <p:spPr>
          <a:xfrm>
            <a:off x="855008" y="4119576"/>
            <a:ext cx="5363229" cy="929186"/>
          </a:xfrm>
        </p:spPr>
        <p:txBody>
          <a:bodyPr/>
          <a:lstStyle>
            <a:lvl1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758084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peaker 1-Up">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A69C84-8E98-13A4-46E0-B365E7BCA1F5}"/>
              </a:ext>
            </a:extLst>
          </p:cNvPr>
          <p:cNvSpPr txBox="1">
            <a:spLocks/>
          </p:cNvSpPr>
          <p:nvPr userDrawn="1"/>
        </p:nvSpPr>
        <p:spPr>
          <a:xfrm>
            <a:off x="6218238" y="1062038"/>
            <a:ext cx="5360987" cy="4787900"/>
          </a:xfrm>
          <a:prstGeom prst="rect">
            <a:avLst/>
          </a:prstGeom>
          <a:solidFill>
            <a:schemeClr val="tx1">
              <a:lumMod val="50000"/>
              <a:lumOff val="50000"/>
            </a:schemeClr>
          </a:solidFill>
        </p:spPr>
        <p:txBody>
          <a:bodyPr lIns="367167" tIns="367167" rIns="367167" bIns="367167" anchor="b"/>
          <a:lstStyle>
            <a:defPPr>
              <a:defRPr lang="en-US"/>
            </a:defPPr>
            <a:lvl1pPr indent="0" defTabSz="914400">
              <a:lnSpc>
                <a:spcPct val="90000"/>
              </a:lnSpc>
              <a:spcBef>
                <a:spcPts val="1000"/>
              </a:spcBef>
              <a:buFont typeface="Arial"/>
              <a:buNone/>
              <a:defRPr sz="4400" b="0" i="0" cap="none" spc="150" baseline="0">
                <a:solidFill>
                  <a:schemeClr val="bg1"/>
                </a:solidFill>
                <a:latin typeface="Montserrat" panose="02000505000000020004" pitchFamily="2" charset="77"/>
                <a:ea typeface="Muli Black" charset="0"/>
                <a:cs typeface="Muli Black" charset="0"/>
              </a:defRPr>
            </a:lvl1pPr>
            <a:lvl2pPr marL="0" indent="0" defTabSz="914400">
              <a:lnSpc>
                <a:spcPct val="90000"/>
              </a:lnSpc>
              <a:spcBef>
                <a:spcPts val="500"/>
              </a:spcBef>
              <a:buFont typeface="Arial"/>
              <a:buNone/>
              <a:defRPr b="1" i="0" cap="all" spc="600" baseline="0">
                <a:latin typeface="Muli Black" charset="0"/>
                <a:ea typeface="Muli Black" charset="0"/>
                <a:cs typeface="Muli Black" charset="0"/>
              </a:defRPr>
            </a:lvl2pPr>
            <a:lvl3pPr marL="0" indent="0" defTabSz="914400">
              <a:lnSpc>
                <a:spcPct val="90000"/>
              </a:lnSpc>
              <a:spcBef>
                <a:spcPts val="500"/>
              </a:spcBef>
              <a:buFont typeface="Arial"/>
              <a:buNone/>
              <a:defRPr sz="1400" b="0" i="0" cap="all" spc="400" baseline="0">
                <a:solidFill>
                  <a:schemeClr val="accent4"/>
                </a:solidFill>
                <a:latin typeface="Muli" charset="0"/>
                <a:ea typeface="Muli" charset="0"/>
                <a:cs typeface="Muli" charset="0"/>
              </a:defRPr>
            </a:lvl3pPr>
            <a:lvl4pPr marL="0" indent="0" defTabSz="914400">
              <a:lnSpc>
                <a:spcPct val="90000"/>
              </a:lnSpc>
              <a:spcBef>
                <a:spcPts val="500"/>
              </a:spcBef>
              <a:buFont typeface="Arial"/>
              <a:buNone/>
              <a:defRPr sz="1400" b="1" i="0" spc="100" baseline="0">
                <a:latin typeface="Muli ExtraBold" charset="0"/>
                <a:ea typeface="Muli ExtraBold" charset="0"/>
                <a:cs typeface="Muli ExtraBold" charset="0"/>
              </a:defRPr>
            </a:lvl4pPr>
            <a:lvl5pPr marL="0" indent="0" defTabSz="914400">
              <a:lnSpc>
                <a:spcPct val="120000"/>
              </a:lnSpc>
              <a:spcBef>
                <a:spcPts val="500"/>
              </a:spcBef>
              <a:buFont typeface="Arial"/>
              <a:buNone/>
              <a:defRPr sz="1000" b="0" i="0">
                <a:solidFill>
                  <a:schemeClr val="accent4"/>
                </a:solidFill>
                <a:latin typeface="Muli" charset="0"/>
                <a:ea typeface="Muli" charset="0"/>
                <a:cs typeface="Muli" charset="0"/>
              </a:defRP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pPr defTabSz="932597" eaLnBrk="1" fontAlgn="auto" hangingPunct="1">
              <a:spcBef>
                <a:spcPts val="1020"/>
              </a:spcBef>
              <a:spcAft>
                <a:spcPts val="0"/>
              </a:spcAft>
              <a:defRPr/>
            </a:pPr>
            <a:endParaRPr lang="en-US" sz="4488" kern="0" spc="153" dirty="0">
              <a:solidFill>
                <a:prstClr val="white"/>
              </a:solidFill>
            </a:endParaRPr>
          </a:p>
        </p:txBody>
      </p:sp>
      <p:grpSp>
        <p:nvGrpSpPr>
          <p:cNvPr id="6" name="Group 4">
            <a:extLst>
              <a:ext uri="{FF2B5EF4-FFF2-40B4-BE49-F238E27FC236}">
                <a16:creationId xmlns:a16="http://schemas.microsoft.com/office/drawing/2014/main" id="{05DC62D1-1358-A85A-C661-E1BDE514DAA8}"/>
              </a:ext>
            </a:extLst>
          </p:cNvPr>
          <p:cNvGrpSpPr>
            <a:grpSpLocks/>
          </p:cNvGrpSpPr>
          <p:nvPr userDrawn="1"/>
        </p:nvGrpSpPr>
        <p:grpSpPr bwMode="auto">
          <a:xfrm>
            <a:off x="855663" y="6000750"/>
            <a:ext cx="4598987" cy="793750"/>
            <a:chOff x="936625" y="2628900"/>
            <a:chExt cx="10375900" cy="1789113"/>
          </a:xfrm>
        </p:grpSpPr>
        <p:pic>
          <p:nvPicPr>
            <p:cNvPr id="7" name="Picture 7">
              <a:extLst>
                <a:ext uri="{FF2B5EF4-FFF2-40B4-BE49-F238E27FC236}">
                  <a16:creationId xmlns:a16="http://schemas.microsoft.com/office/drawing/2014/main" id="{290D161C-7FE3-5F89-3359-EFF5BF33C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DFDB48A8-E06F-8908-A8E3-34544B2CCADD}"/>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descr="A close up of a logo&#10;&#10;Description automatically generated">
              <a:extLst>
                <a:ext uri="{FF2B5EF4-FFF2-40B4-BE49-F238E27FC236}">
                  <a16:creationId xmlns:a16="http://schemas.microsoft.com/office/drawing/2014/main" id="{9A3F0BEB-6358-66E1-E7CE-3DD6E77A1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1AD93DF7-56AB-AE5B-1E63-84369DB33B7B}"/>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6" descr="A picture containing drawing&#10;&#10;Description automatically generated">
              <a:extLst>
                <a:ext uri="{FF2B5EF4-FFF2-40B4-BE49-F238E27FC236}">
                  <a16:creationId xmlns:a16="http://schemas.microsoft.com/office/drawing/2014/main" id="{92C946C0-F346-E250-C3F4-5A5E23579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Picture Placeholder 7"/>
          <p:cNvSpPr>
            <a:spLocks noGrp="1"/>
          </p:cNvSpPr>
          <p:nvPr>
            <p:ph type="pic" sz="quarter" idx="10"/>
          </p:nvPr>
        </p:nvSpPr>
        <p:spPr>
          <a:xfrm>
            <a:off x="855009" y="1062607"/>
            <a:ext cx="4788043" cy="4788073"/>
          </a:xfrm>
          <a:solidFill>
            <a:schemeClr val="bg1">
              <a:lumMod val="85000"/>
            </a:schemeClr>
          </a:solidFill>
        </p:spPr>
        <p:txBody>
          <a:bodyPr rtlCol="0" anchor="ctr">
            <a:noAutofit/>
          </a:bodyPr>
          <a:lstStyle>
            <a:lvl1pPr algn="ctr">
              <a:defRPr sz="2040"/>
            </a:lvl1pPr>
          </a:lstStyle>
          <a:p>
            <a:pPr lvl="0"/>
            <a:r>
              <a:rPr lang="en-US" noProof="0"/>
              <a:t>Click icon to add picture</a:t>
            </a:r>
            <a:endParaRPr lang="en-US" noProof="0" dirty="0"/>
          </a:p>
        </p:txBody>
      </p:sp>
      <p:sp>
        <p:nvSpPr>
          <p:cNvPr id="2" name="Title 1"/>
          <p:cNvSpPr>
            <a:spLocks noGrp="1"/>
          </p:cNvSpPr>
          <p:nvPr>
            <p:ph type="title"/>
          </p:nvPr>
        </p:nvSpPr>
        <p:spPr>
          <a:xfrm>
            <a:off x="7010986" y="1779645"/>
            <a:ext cx="4568208" cy="1363101"/>
          </a:xfrm>
        </p:spPr>
        <p:txBody>
          <a:bodyPr/>
          <a:lstStyle>
            <a:lvl1pPr marL="0" marR="0" indent="0" algn="l" defTabSz="932597" rtl="0" eaLnBrk="1" fontAlgn="auto" latinLnBrk="0" hangingPunct="1">
              <a:lnSpc>
                <a:spcPct val="80000"/>
              </a:lnSpc>
              <a:spcBef>
                <a:spcPts val="0"/>
              </a:spcBef>
              <a:spcAft>
                <a:spcPts val="0"/>
              </a:spcAft>
              <a:buClr>
                <a:srgbClr val="009241"/>
              </a:buClr>
              <a:buSzTx/>
              <a:buFont typeface="Arial" panose="020B0604020202020204" pitchFamily="34" charset="0"/>
              <a:buNone/>
              <a:tabLst/>
              <a:defRPr lang="en-US" sz="4896" b="1" i="0" kern="1200" cap="none" spc="0" baseline="0" dirty="0">
                <a:solidFill>
                  <a:schemeClr val="bg1"/>
                </a:solidFill>
                <a:latin typeface="Montserrat" panose="02000505000000020004" pitchFamily="2" charset="77"/>
                <a:ea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Content Placeholder 3"/>
          <p:cNvSpPr>
            <a:spLocks noGrp="1"/>
          </p:cNvSpPr>
          <p:nvPr>
            <p:ph sz="quarter" idx="11"/>
          </p:nvPr>
        </p:nvSpPr>
        <p:spPr>
          <a:xfrm>
            <a:off x="7010986" y="3350570"/>
            <a:ext cx="4568208" cy="929186"/>
          </a:xfrm>
        </p:spPr>
        <p:txBody>
          <a:bodyPr/>
          <a:lstStyle>
            <a:lvl1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81651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Op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C3353A-BEB6-1E6F-DF44-5341C03ED737}"/>
              </a:ext>
            </a:extLst>
          </p:cNvPr>
          <p:cNvSpPr/>
          <p:nvPr userDrawn="1"/>
        </p:nvSpPr>
        <p:spPr>
          <a:xfrm>
            <a:off x="0" y="0"/>
            <a:ext cx="3046413" cy="699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37" dirty="0">
              <a:latin typeface="Muli Regular" charset="0"/>
            </a:endParaRPr>
          </a:p>
        </p:txBody>
      </p:sp>
      <p:sp>
        <p:nvSpPr>
          <p:cNvPr id="5" name="Title 1">
            <a:extLst>
              <a:ext uri="{FF2B5EF4-FFF2-40B4-BE49-F238E27FC236}">
                <a16:creationId xmlns:a16="http://schemas.microsoft.com/office/drawing/2014/main" id="{7F0E858A-89F9-E653-CF95-451594B6EDC9}"/>
              </a:ext>
            </a:extLst>
          </p:cNvPr>
          <p:cNvSpPr txBox="1">
            <a:spLocks/>
          </p:cNvSpPr>
          <p:nvPr userDrawn="1"/>
        </p:nvSpPr>
        <p:spPr>
          <a:xfrm>
            <a:off x="725488" y="938213"/>
            <a:ext cx="1377950" cy="1331912"/>
          </a:xfrm>
          <a:prstGeom prst="rect">
            <a:avLst/>
          </a:prstGeom>
        </p:spPr>
        <p:txBody>
          <a:bodyPr lIns="0" tIns="0" rIns="0" bIns="0"/>
          <a:lstStyle>
            <a:lvl1pPr algn="l" defTabSz="914400" rtl="0" eaLnBrk="1" latinLnBrk="0" hangingPunct="1">
              <a:lnSpc>
                <a:spcPct val="90000"/>
              </a:lnSpc>
              <a:spcBef>
                <a:spcPct val="0"/>
              </a:spcBef>
              <a:buNone/>
              <a:defRPr sz="4400" b="1" kern="1200">
                <a:solidFill>
                  <a:schemeClr val="accent1"/>
                </a:solidFill>
                <a:latin typeface="Montserrat" panose="02000505000000020004" pitchFamily="2" charset="77"/>
                <a:ea typeface="+mj-ea"/>
                <a:cs typeface="+mj-cs"/>
              </a:defRPr>
            </a:lvl1pPr>
          </a:lstStyle>
          <a:p>
            <a:pPr>
              <a:defRPr/>
            </a:pPr>
            <a:r>
              <a:rPr lang="en-US" sz="24376" dirty="0">
                <a:solidFill>
                  <a:schemeClr val="tx1">
                    <a:lumMod val="50000"/>
                    <a:lumOff val="50000"/>
                  </a:schemeClr>
                </a:solidFill>
              </a:rPr>
              <a:t>“</a:t>
            </a:r>
          </a:p>
        </p:txBody>
      </p:sp>
      <p:grpSp>
        <p:nvGrpSpPr>
          <p:cNvPr id="6" name="Group 5">
            <a:extLst>
              <a:ext uri="{FF2B5EF4-FFF2-40B4-BE49-F238E27FC236}">
                <a16:creationId xmlns:a16="http://schemas.microsoft.com/office/drawing/2014/main" id="{A888F063-9FA0-8A36-5BB3-80AEFB681D4B}"/>
              </a:ext>
            </a:extLst>
          </p:cNvPr>
          <p:cNvGrpSpPr>
            <a:grpSpLocks/>
          </p:cNvGrpSpPr>
          <p:nvPr userDrawn="1"/>
        </p:nvGrpSpPr>
        <p:grpSpPr bwMode="auto">
          <a:xfrm>
            <a:off x="3575050" y="6000750"/>
            <a:ext cx="4598988" cy="793750"/>
            <a:chOff x="936625" y="2628900"/>
            <a:chExt cx="10375900" cy="1789113"/>
          </a:xfrm>
        </p:grpSpPr>
        <p:pic>
          <p:nvPicPr>
            <p:cNvPr id="7" name="Picture 7">
              <a:extLst>
                <a:ext uri="{FF2B5EF4-FFF2-40B4-BE49-F238E27FC236}">
                  <a16:creationId xmlns:a16="http://schemas.microsoft.com/office/drawing/2014/main" id="{9C75666A-CF7F-6AEF-42BE-3D78A0C75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DF7AFAB5-5B12-B4A0-EB40-63B077266E40}"/>
                </a:ext>
              </a:extLst>
            </p:cNvPr>
            <p:cNvCxnSpPr/>
            <p:nvPr/>
          </p:nvCxnSpPr>
          <p:spPr>
            <a:xfrm>
              <a:off x="3909354"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descr="A close up of a logo&#10;&#10;Description automatically generated">
              <a:extLst>
                <a:ext uri="{FF2B5EF4-FFF2-40B4-BE49-F238E27FC236}">
                  <a16:creationId xmlns:a16="http://schemas.microsoft.com/office/drawing/2014/main" id="{416B1249-8F63-6754-46E7-5DCB32F25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452CF794-0A68-E45F-1AB4-CF648D07D39A}"/>
                </a:ext>
              </a:extLst>
            </p:cNvPr>
            <p:cNvCxnSpPr/>
            <p:nvPr/>
          </p:nvCxnSpPr>
          <p:spPr>
            <a:xfrm>
              <a:off x="7917167"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6" descr="A picture containing drawing&#10;&#10;Description automatically generated">
              <a:extLst>
                <a:ext uri="{FF2B5EF4-FFF2-40B4-BE49-F238E27FC236}">
                  <a16:creationId xmlns:a16="http://schemas.microsoft.com/office/drawing/2014/main" id="{9D531B09-321B-390D-4B1F-A2D99161F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3575486" y="1604725"/>
            <a:ext cx="8005981" cy="1590670"/>
          </a:xfrm>
        </p:spPr>
        <p:txBody>
          <a:bodyPr/>
          <a:lstStyle>
            <a:lvl1pPr marL="0" indent="0">
              <a:buNone/>
              <a:defRPr sz="3264"/>
            </a:lvl1pPr>
            <a:lvl2pPr marL="373039" indent="0">
              <a:buNone/>
              <a:defRPr/>
            </a:lvl2pPr>
            <a:lvl3pPr marL="839337" indent="0">
              <a:buNone/>
              <a:defRPr/>
            </a:lvl3pPr>
            <a:lvl4pPr marL="1305635" indent="0">
              <a:buNone/>
              <a:defRPr/>
            </a:lvl4pPr>
            <a:lvl5pPr marL="1771933" indent="0">
              <a:buNone/>
              <a:defRPr/>
            </a:lvl5pPr>
          </a:lstStyle>
          <a:p>
            <a:pPr lvl="0"/>
            <a:r>
              <a:rPr lang="en-US"/>
              <a:t>Click to edit Master text styles</a:t>
            </a:r>
          </a:p>
        </p:txBody>
      </p:sp>
      <p:sp>
        <p:nvSpPr>
          <p:cNvPr id="8" name="Content Placeholder 2"/>
          <p:cNvSpPr>
            <a:spLocks noGrp="1"/>
          </p:cNvSpPr>
          <p:nvPr>
            <p:ph idx="10"/>
          </p:nvPr>
        </p:nvSpPr>
        <p:spPr>
          <a:xfrm>
            <a:off x="3575486" y="3656453"/>
            <a:ext cx="8005981" cy="1590670"/>
          </a:xfrm>
        </p:spPr>
        <p:txBody>
          <a:bodyPr/>
          <a:lstStyle>
            <a:lvl1pPr marL="0" indent="0">
              <a:buNone/>
              <a:defRPr sz="2448">
                <a:solidFill>
                  <a:schemeClr val="tx1"/>
                </a:solidFill>
              </a:defRPr>
            </a:lvl1pPr>
            <a:lvl2pPr marL="373039" indent="0">
              <a:buNone/>
              <a:defRPr/>
            </a:lvl2pPr>
            <a:lvl3pPr marL="839337" indent="0">
              <a:buNone/>
              <a:defRPr/>
            </a:lvl3pPr>
            <a:lvl4pPr marL="1305635" indent="0">
              <a:buNone/>
              <a:defRPr/>
            </a:lvl4pPr>
            <a:lvl5pPr marL="1771933" indent="0">
              <a:buNone/>
              <a:defRPr/>
            </a:lvl5pPr>
          </a:lstStyle>
          <a:p>
            <a:pPr lvl="0"/>
            <a:r>
              <a:rPr lang="en-US" dirty="0"/>
              <a:t>Click to edit Master text styles</a:t>
            </a:r>
          </a:p>
        </p:txBody>
      </p:sp>
    </p:spTree>
    <p:extLst>
      <p:ext uri="{BB962C8B-B14F-4D97-AF65-F5344CB8AC3E}">
        <p14:creationId xmlns:p14="http://schemas.microsoft.com/office/powerpoint/2010/main" val="2274041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Op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ED7080-CD60-B679-3CA1-1D2F8F7AC10F}"/>
              </a:ext>
            </a:extLst>
          </p:cNvPr>
          <p:cNvSpPr/>
          <p:nvPr userDrawn="1"/>
        </p:nvSpPr>
        <p:spPr>
          <a:xfrm>
            <a:off x="0" y="0"/>
            <a:ext cx="3046413" cy="699452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37" dirty="0">
              <a:latin typeface="Muli Regular" charset="0"/>
            </a:endParaRPr>
          </a:p>
        </p:txBody>
      </p:sp>
      <p:sp>
        <p:nvSpPr>
          <p:cNvPr id="5" name="Title 1">
            <a:extLst>
              <a:ext uri="{FF2B5EF4-FFF2-40B4-BE49-F238E27FC236}">
                <a16:creationId xmlns:a16="http://schemas.microsoft.com/office/drawing/2014/main" id="{C5CC7AC8-45EE-D240-FF60-809B417BA041}"/>
              </a:ext>
            </a:extLst>
          </p:cNvPr>
          <p:cNvSpPr txBox="1">
            <a:spLocks/>
          </p:cNvSpPr>
          <p:nvPr userDrawn="1"/>
        </p:nvSpPr>
        <p:spPr>
          <a:xfrm>
            <a:off x="725488" y="938213"/>
            <a:ext cx="1377950" cy="1331912"/>
          </a:xfrm>
          <a:prstGeom prst="rect">
            <a:avLst/>
          </a:prstGeom>
        </p:spPr>
        <p:txBody>
          <a:bodyPr lIns="0" tIns="0" rIns="0" bIns="0"/>
          <a:lstStyle>
            <a:lvl1pPr algn="l" defTabSz="914400" rtl="0" eaLnBrk="1" latinLnBrk="0" hangingPunct="1">
              <a:lnSpc>
                <a:spcPct val="90000"/>
              </a:lnSpc>
              <a:spcBef>
                <a:spcPct val="0"/>
              </a:spcBef>
              <a:buNone/>
              <a:defRPr sz="4400" b="1" kern="1200">
                <a:solidFill>
                  <a:schemeClr val="accent1"/>
                </a:solidFill>
                <a:latin typeface="Montserrat" panose="02000505000000020004" pitchFamily="2" charset="77"/>
                <a:ea typeface="+mj-ea"/>
                <a:cs typeface="+mj-cs"/>
              </a:defRPr>
            </a:lvl1pPr>
          </a:lstStyle>
          <a:p>
            <a:pPr>
              <a:defRPr/>
            </a:pPr>
            <a:r>
              <a:rPr lang="en-US" sz="24376" dirty="0">
                <a:solidFill>
                  <a:schemeClr val="bg1"/>
                </a:solidFill>
              </a:rPr>
              <a:t>“</a:t>
            </a:r>
          </a:p>
        </p:txBody>
      </p:sp>
      <p:sp>
        <p:nvSpPr>
          <p:cNvPr id="3" name="Content Placeholder 2"/>
          <p:cNvSpPr>
            <a:spLocks noGrp="1"/>
          </p:cNvSpPr>
          <p:nvPr>
            <p:ph idx="1"/>
          </p:nvPr>
        </p:nvSpPr>
        <p:spPr>
          <a:xfrm>
            <a:off x="3575486" y="1604725"/>
            <a:ext cx="8005981" cy="1590670"/>
          </a:xfrm>
        </p:spPr>
        <p:txBody>
          <a:bodyPr/>
          <a:lstStyle>
            <a:lvl1pPr marL="0" indent="0">
              <a:buNone/>
              <a:defRPr sz="3264"/>
            </a:lvl1pPr>
            <a:lvl2pPr marL="373039" indent="0">
              <a:buNone/>
              <a:defRPr/>
            </a:lvl2pPr>
            <a:lvl3pPr marL="839337" indent="0">
              <a:buNone/>
              <a:defRPr/>
            </a:lvl3pPr>
            <a:lvl4pPr marL="1305635" indent="0">
              <a:buNone/>
              <a:defRPr/>
            </a:lvl4pPr>
            <a:lvl5pPr marL="1771933" indent="0">
              <a:buNone/>
              <a:defRPr/>
            </a:lvl5pPr>
          </a:lstStyle>
          <a:p>
            <a:pPr lvl="0"/>
            <a:r>
              <a:rPr lang="en-US"/>
              <a:t>Click to edit Master text styles</a:t>
            </a:r>
          </a:p>
        </p:txBody>
      </p:sp>
      <p:sp>
        <p:nvSpPr>
          <p:cNvPr id="8" name="Content Placeholder 2"/>
          <p:cNvSpPr>
            <a:spLocks noGrp="1"/>
          </p:cNvSpPr>
          <p:nvPr>
            <p:ph idx="10"/>
          </p:nvPr>
        </p:nvSpPr>
        <p:spPr>
          <a:xfrm>
            <a:off x="3575486" y="3656453"/>
            <a:ext cx="8005981" cy="1590670"/>
          </a:xfrm>
        </p:spPr>
        <p:txBody>
          <a:bodyPr/>
          <a:lstStyle>
            <a:lvl1pPr marL="0" indent="0">
              <a:buNone/>
              <a:defRPr sz="2448">
                <a:solidFill>
                  <a:schemeClr val="accent1"/>
                </a:solidFill>
              </a:defRPr>
            </a:lvl1pPr>
            <a:lvl2pPr marL="373039" indent="0">
              <a:buNone/>
              <a:defRPr/>
            </a:lvl2pPr>
            <a:lvl3pPr marL="839337" indent="0">
              <a:buNone/>
              <a:defRPr/>
            </a:lvl3pPr>
            <a:lvl4pPr marL="1305635" indent="0">
              <a:buNone/>
              <a:defRPr/>
            </a:lvl4pPr>
            <a:lvl5pPr marL="1771933" indent="0">
              <a:buNone/>
              <a:defRPr/>
            </a:lvl5pPr>
          </a:lstStyle>
          <a:p>
            <a:pPr lvl="0"/>
            <a:r>
              <a:rPr lang="en-US"/>
              <a:t>Click to edit Master text styles</a:t>
            </a:r>
          </a:p>
        </p:txBody>
      </p:sp>
    </p:spTree>
    <p:extLst>
      <p:ext uri="{BB962C8B-B14F-4D97-AF65-F5344CB8AC3E}">
        <p14:creationId xmlns:p14="http://schemas.microsoft.com/office/powerpoint/2010/main" val="3911892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3ECB1669-8ABD-01E0-12C2-3A66A0D1F3A1}"/>
              </a:ext>
            </a:extLst>
          </p:cNvPr>
          <p:cNvSpPr txBox="1">
            <a:spLocks/>
          </p:cNvSpPr>
          <p:nvPr userDrawn="1"/>
        </p:nvSpPr>
        <p:spPr>
          <a:xfrm>
            <a:off x="0" y="0"/>
            <a:ext cx="4414838" cy="6994525"/>
          </a:xfrm>
          <a:prstGeom prst="rect">
            <a:avLst/>
          </a:prstGeom>
          <a:solidFill>
            <a:schemeClr val="tx1">
              <a:lumMod val="50000"/>
              <a:lumOff val="50000"/>
            </a:schemeClr>
          </a:solidFill>
        </p:spPr>
        <p:txBody>
          <a:bodyPr lIns="367167" tIns="367167" rIns="367167" bIns="367167" anchor="b"/>
          <a:lstStyle>
            <a:defPPr>
              <a:defRPr lang="en-US"/>
            </a:defPPr>
            <a:lvl1pPr indent="0" defTabSz="914400">
              <a:lnSpc>
                <a:spcPct val="90000"/>
              </a:lnSpc>
              <a:spcBef>
                <a:spcPts val="1000"/>
              </a:spcBef>
              <a:buFont typeface="Arial"/>
              <a:buNone/>
              <a:defRPr sz="4400" b="0" i="0" cap="none" spc="150" baseline="0">
                <a:solidFill>
                  <a:schemeClr val="bg1"/>
                </a:solidFill>
                <a:latin typeface="Montserrat" panose="02000505000000020004" pitchFamily="2" charset="77"/>
                <a:ea typeface="Muli Black" charset="0"/>
                <a:cs typeface="Muli Black" charset="0"/>
              </a:defRPr>
            </a:lvl1pPr>
            <a:lvl2pPr marL="0" indent="0" defTabSz="914400">
              <a:lnSpc>
                <a:spcPct val="90000"/>
              </a:lnSpc>
              <a:spcBef>
                <a:spcPts val="500"/>
              </a:spcBef>
              <a:buFont typeface="Arial"/>
              <a:buNone/>
              <a:defRPr b="1" i="0" cap="all" spc="600" baseline="0">
                <a:latin typeface="Muli Black" charset="0"/>
                <a:ea typeface="Muli Black" charset="0"/>
                <a:cs typeface="Muli Black" charset="0"/>
              </a:defRPr>
            </a:lvl2pPr>
            <a:lvl3pPr marL="0" indent="0" defTabSz="914400">
              <a:lnSpc>
                <a:spcPct val="90000"/>
              </a:lnSpc>
              <a:spcBef>
                <a:spcPts val="500"/>
              </a:spcBef>
              <a:buFont typeface="Arial"/>
              <a:buNone/>
              <a:defRPr sz="1400" b="0" i="0" cap="all" spc="400" baseline="0">
                <a:solidFill>
                  <a:schemeClr val="accent4"/>
                </a:solidFill>
                <a:latin typeface="Muli" charset="0"/>
                <a:ea typeface="Muli" charset="0"/>
                <a:cs typeface="Muli" charset="0"/>
              </a:defRPr>
            </a:lvl3pPr>
            <a:lvl4pPr marL="0" indent="0" defTabSz="914400">
              <a:lnSpc>
                <a:spcPct val="90000"/>
              </a:lnSpc>
              <a:spcBef>
                <a:spcPts val="500"/>
              </a:spcBef>
              <a:buFont typeface="Arial"/>
              <a:buNone/>
              <a:defRPr sz="1400" b="1" i="0" spc="100" baseline="0">
                <a:latin typeface="Muli ExtraBold" charset="0"/>
                <a:ea typeface="Muli ExtraBold" charset="0"/>
                <a:cs typeface="Muli ExtraBold" charset="0"/>
              </a:defRPr>
            </a:lvl4pPr>
            <a:lvl5pPr marL="0" indent="0" defTabSz="914400">
              <a:lnSpc>
                <a:spcPct val="120000"/>
              </a:lnSpc>
              <a:spcBef>
                <a:spcPts val="500"/>
              </a:spcBef>
              <a:buFont typeface="Arial"/>
              <a:buNone/>
              <a:defRPr sz="1000" b="0" i="0">
                <a:solidFill>
                  <a:schemeClr val="accent4"/>
                </a:solidFill>
                <a:latin typeface="Muli" charset="0"/>
                <a:ea typeface="Muli" charset="0"/>
                <a:cs typeface="Muli" charset="0"/>
              </a:defRP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pPr defTabSz="932597" eaLnBrk="1" fontAlgn="auto" hangingPunct="1">
              <a:spcBef>
                <a:spcPts val="1020"/>
              </a:spcBef>
              <a:spcAft>
                <a:spcPts val="0"/>
              </a:spcAft>
              <a:defRPr/>
            </a:pPr>
            <a:endParaRPr lang="en-US" sz="4488" kern="0" spc="153" dirty="0">
              <a:solidFill>
                <a:prstClr val="white"/>
              </a:solidFill>
            </a:endParaRPr>
          </a:p>
        </p:txBody>
      </p:sp>
      <p:sp>
        <p:nvSpPr>
          <p:cNvPr id="5" name="Rectangle 4">
            <a:extLst>
              <a:ext uri="{FF2B5EF4-FFF2-40B4-BE49-F238E27FC236}">
                <a16:creationId xmlns:a16="http://schemas.microsoft.com/office/drawing/2014/main" id="{394DEED7-6649-C05D-FADE-E9832B45F070}"/>
              </a:ext>
            </a:extLst>
          </p:cNvPr>
          <p:cNvSpPr/>
          <p:nvPr userDrawn="1"/>
        </p:nvSpPr>
        <p:spPr>
          <a:xfrm>
            <a:off x="10726738" y="0"/>
            <a:ext cx="1709737" cy="699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37" dirty="0">
              <a:latin typeface="Muli Regular" charset="0"/>
            </a:endParaRPr>
          </a:p>
        </p:txBody>
      </p:sp>
      <p:grpSp>
        <p:nvGrpSpPr>
          <p:cNvPr id="6" name="Group 5">
            <a:extLst>
              <a:ext uri="{FF2B5EF4-FFF2-40B4-BE49-F238E27FC236}">
                <a16:creationId xmlns:a16="http://schemas.microsoft.com/office/drawing/2014/main" id="{39D89824-9E08-D277-7935-C86DEA00931A}"/>
              </a:ext>
            </a:extLst>
          </p:cNvPr>
          <p:cNvGrpSpPr>
            <a:grpSpLocks/>
          </p:cNvGrpSpPr>
          <p:nvPr userDrawn="1"/>
        </p:nvGrpSpPr>
        <p:grpSpPr bwMode="auto">
          <a:xfrm>
            <a:off x="5386388" y="6000750"/>
            <a:ext cx="4598987" cy="793750"/>
            <a:chOff x="936625" y="2628900"/>
            <a:chExt cx="10375900" cy="1789113"/>
          </a:xfrm>
        </p:grpSpPr>
        <p:pic>
          <p:nvPicPr>
            <p:cNvPr id="7" name="Picture 7">
              <a:extLst>
                <a:ext uri="{FF2B5EF4-FFF2-40B4-BE49-F238E27FC236}">
                  <a16:creationId xmlns:a16="http://schemas.microsoft.com/office/drawing/2014/main" id="{C2ACAC25-D051-FB02-F2C6-037DD8900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10957425-ECF3-200F-787A-EC49D0EB4C97}"/>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2" descr="A close up of a logo&#10;&#10;Description automatically generated">
              <a:extLst>
                <a:ext uri="{FF2B5EF4-FFF2-40B4-BE49-F238E27FC236}">
                  <a16:creationId xmlns:a16="http://schemas.microsoft.com/office/drawing/2014/main" id="{D6489EC2-D87E-5A0C-C821-01C64C4AC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6BD1F14F-BC52-97B0-1369-976B75FE6A48}"/>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6" descr="A picture containing drawing&#10;&#10;Description automatically generated">
              <a:extLst>
                <a:ext uri="{FF2B5EF4-FFF2-40B4-BE49-F238E27FC236}">
                  <a16:creationId xmlns:a16="http://schemas.microsoft.com/office/drawing/2014/main" id="{145E8B4B-756A-95F3-AFE5-35647B02D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55008" y="1593352"/>
            <a:ext cx="3137101" cy="1502891"/>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915517" y="1593352"/>
            <a:ext cx="4962154" cy="4011595"/>
          </a:xfrm>
        </p:spPr>
        <p:txBody>
          <a:bodyPr/>
          <a:lstStyle>
            <a:lvl1pPr marL="524586" indent="-524586">
              <a:buClr>
                <a:schemeClr val="tx2"/>
              </a:buClr>
              <a:buFont typeface="+mj-lt"/>
              <a:buAutoNum type="arabicPeriod"/>
              <a:defRPr/>
            </a:lvl1pPr>
            <a:lvl2pPr marL="932597" indent="-466298">
              <a:buClr>
                <a:schemeClr val="tx2"/>
              </a:buClr>
              <a:buFont typeface="+mj-lt"/>
              <a:buAutoNum type="arabicPeriod"/>
              <a:defRPr/>
            </a:lvl2pPr>
            <a:lvl3pPr marL="1398895" indent="-466298">
              <a:buClr>
                <a:schemeClr val="tx2"/>
              </a:buClr>
              <a:buFont typeface="+mj-lt"/>
              <a:buAutoNum type="arabicPeriod"/>
              <a:defRPr/>
            </a:lvl3pPr>
            <a:lvl4pPr marL="1748619" indent="-349724">
              <a:buClr>
                <a:schemeClr val="tx2"/>
              </a:buClr>
              <a:buFont typeface="+mj-lt"/>
              <a:buAutoNum type="arabicPeriod"/>
              <a:defRPr/>
            </a:lvl4pPr>
            <a:lvl5pPr marL="2214917" indent="-349724">
              <a:buClr>
                <a:schemeClr val="tx2"/>
              </a:buClr>
              <a:buFont typeface="+mj-lt"/>
              <a:buAutoNum type="arabi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6356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044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 Bran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6E96D70C-B1F0-A201-B995-D1FA74FFDF0E}"/>
              </a:ext>
            </a:extLst>
          </p:cNvPr>
          <p:cNvGrpSpPr>
            <a:grpSpLocks/>
          </p:cNvGrpSpPr>
          <p:nvPr userDrawn="1"/>
        </p:nvGrpSpPr>
        <p:grpSpPr bwMode="auto">
          <a:xfrm>
            <a:off x="855663" y="6000750"/>
            <a:ext cx="4598987" cy="793750"/>
            <a:chOff x="936625" y="2628900"/>
            <a:chExt cx="10375900" cy="1789113"/>
          </a:xfrm>
        </p:grpSpPr>
        <p:pic>
          <p:nvPicPr>
            <p:cNvPr id="3" name="Picture 7">
              <a:extLst>
                <a:ext uri="{FF2B5EF4-FFF2-40B4-BE49-F238E27FC236}">
                  <a16:creationId xmlns:a16="http://schemas.microsoft.com/office/drawing/2014/main" id="{C6EBB2B5-4A65-1A7D-5D05-B5B44D8BC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49AC5095-79D4-33DC-6B89-29DEBC40707D}"/>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descr="A close up of a logo&#10;&#10;Description automatically generated">
              <a:extLst>
                <a:ext uri="{FF2B5EF4-FFF2-40B4-BE49-F238E27FC236}">
                  <a16:creationId xmlns:a16="http://schemas.microsoft.com/office/drawing/2014/main" id="{97A63512-A8F3-1894-58A4-4A41DEEE1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F0055F80-AEDA-DFC3-D857-F0BE1C7D9632}"/>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8" descr="A picture containing drawing&#10;&#10;Description automatically generated">
              <a:extLst>
                <a:ext uri="{FF2B5EF4-FFF2-40B4-BE49-F238E27FC236}">
                  <a16:creationId xmlns:a16="http://schemas.microsoft.com/office/drawing/2014/main" id="{38D0A346-7D9E-3BE1-3D4B-33319A8A9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23455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 2Col">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0DCA87A0-E97E-08A2-1E57-3580A16C5F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5663" y="6302375"/>
            <a:ext cx="1119187"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55008" y="699451"/>
            <a:ext cx="10726460" cy="699453"/>
          </a:xfrm>
        </p:spPr>
        <p:txBody>
          <a:bodyPr/>
          <a:lstStyle>
            <a:lvl1pPr>
              <a:defRPr sz="4488"/>
            </a:lvl1pPr>
          </a:lstStyle>
          <a:p>
            <a:r>
              <a:rPr lang="en-US" dirty="0"/>
              <a:t>Click to edit Master title style</a:t>
            </a:r>
          </a:p>
        </p:txBody>
      </p:sp>
      <p:sp>
        <p:nvSpPr>
          <p:cNvPr id="3" name="Content Placeholder 2"/>
          <p:cNvSpPr>
            <a:spLocks noGrp="1"/>
          </p:cNvSpPr>
          <p:nvPr>
            <p:ph idx="1"/>
          </p:nvPr>
        </p:nvSpPr>
        <p:spPr>
          <a:xfrm>
            <a:off x="855008" y="1661396"/>
            <a:ext cx="5107296" cy="43788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6474172" y="1661396"/>
            <a:ext cx="5107296" cy="43788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8310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2C679A6-A4ED-EA0B-0693-3AF4E54BCC30}"/>
              </a:ext>
            </a:extLst>
          </p:cNvPr>
          <p:cNvGrpSpPr>
            <a:grpSpLocks/>
          </p:cNvGrpSpPr>
          <p:nvPr userDrawn="1"/>
        </p:nvGrpSpPr>
        <p:grpSpPr bwMode="auto">
          <a:xfrm>
            <a:off x="855663" y="6000750"/>
            <a:ext cx="4598987" cy="793750"/>
            <a:chOff x="936625" y="2628900"/>
            <a:chExt cx="10375900" cy="1789113"/>
          </a:xfrm>
        </p:grpSpPr>
        <p:pic>
          <p:nvPicPr>
            <p:cNvPr id="5" name="Picture 7">
              <a:extLst>
                <a:ext uri="{FF2B5EF4-FFF2-40B4-BE49-F238E27FC236}">
                  <a16:creationId xmlns:a16="http://schemas.microsoft.com/office/drawing/2014/main" id="{969F0E8C-3823-45E2-BC40-C3AB42EF75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4AEB2931-0395-CA13-02CF-C335D91E1AAC}"/>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2" descr="A close up of a logo&#10;&#10;Description automatically generated">
              <a:extLst>
                <a:ext uri="{FF2B5EF4-FFF2-40B4-BE49-F238E27FC236}">
                  <a16:creationId xmlns:a16="http://schemas.microsoft.com/office/drawing/2014/main" id="{F6842B1E-1242-FABD-2289-3E3ABFE8E7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01856E48-3560-03C3-9542-BFEFED8979F9}"/>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6" descr="A picture containing drawing&#10;&#10;Description automatically generated">
              <a:extLst>
                <a:ext uri="{FF2B5EF4-FFF2-40B4-BE49-F238E27FC236}">
                  <a16:creationId xmlns:a16="http://schemas.microsoft.com/office/drawing/2014/main" id="{5D5C6674-E976-170D-40CE-FDAF6D0467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855008" y="699451"/>
            <a:ext cx="10726460" cy="699453"/>
          </a:xfrm>
        </p:spPr>
        <p:txBody>
          <a:bodyPr/>
          <a:lstStyle>
            <a:lvl1pPr>
              <a:defRPr sz="4488"/>
            </a:lvl1pPr>
          </a:lstStyle>
          <a:p>
            <a:r>
              <a:rPr lang="en-US" dirty="0"/>
              <a:t>Click to edit Master title style</a:t>
            </a:r>
          </a:p>
        </p:txBody>
      </p:sp>
      <p:sp>
        <p:nvSpPr>
          <p:cNvPr id="3" name="Content Placeholder 2"/>
          <p:cNvSpPr>
            <a:spLocks noGrp="1"/>
          </p:cNvSpPr>
          <p:nvPr>
            <p:ph idx="1"/>
          </p:nvPr>
        </p:nvSpPr>
        <p:spPr>
          <a:xfrm>
            <a:off x="855008" y="1664310"/>
            <a:ext cx="10726460" cy="4373000"/>
          </a:xfrm>
        </p:spPr>
        <p:txBody>
          <a:bodyPr/>
          <a:lstStyle>
            <a:lvl1pPr indent="-233149">
              <a:defRPr/>
            </a:lvl1pPr>
            <a:lvl2pPr indent="-233149">
              <a:defRPr/>
            </a:lvl2pPr>
            <a:lvl3pPr indent="-233149">
              <a:defRPr/>
            </a:lvl3pPr>
            <a:lvl4pPr indent="-233149">
              <a:defRPr/>
            </a:lvl4pPr>
            <a:lvl5pPr indent="-23314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0566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239" y="6528223"/>
            <a:ext cx="12433236"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19283" y="774061"/>
            <a:ext cx="10260092" cy="3637153"/>
          </a:xfrm>
        </p:spPr>
        <p:txBody>
          <a:bodyPr anchor="b">
            <a:normAutofit/>
          </a:bodyPr>
          <a:lstStyle>
            <a:lvl1pPr algn="l">
              <a:lnSpc>
                <a:spcPct val="90000"/>
              </a:lnSpc>
              <a:defRPr sz="8159"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22109" y="4737625"/>
            <a:ext cx="10260092" cy="1165754"/>
          </a:xfrm>
        </p:spPr>
        <p:txBody>
          <a:bodyPr lIns="91440" rIns="91440">
            <a:normAutofit/>
          </a:bodyPr>
          <a:lstStyle>
            <a:lvl1pPr marL="0" indent="0" algn="l">
              <a:buNone/>
              <a:defRPr sz="2448" cap="all" spc="204" baseline="0">
                <a:solidFill>
                  <a:schemeClr val="tx1"/>
                </a:solidFill>
                <a:latin typeface="+mn-lt"/>
              </a:defRPr>
            </a:lvl1pPr>
            <a:lvl2pPr marL="466298" indent="0" algn="ctr">
              <a:buNone/>
              <a:defRPr sz="2448"/>
            </a:lvl2pPr>
            <a:lvl3pPr marL="932597" indent="0" algn="ctr">
              <a:buNone/>
              <a:defRPr sz="2448"/>
            </a:lvl3pPr>
            <a:lvl4pPr marL="1398895" indent="0" algn="ctr">
              <a:buNone/>
              <a:defRPr sz="2040"/>
            </a:lvl4pPr>
            <a:lvl5pPr marL="1865193" indent="0" algn="ctr">
              <a:buNone/>
              <a:defRPr sz="2040"/>
            </a:lvl5pPr>
            <a:lvl6pPr marL="2331491" indent="0" algn="ctr">
              <a:buNone/>
              <a:defRPr sz="2040"/>
            </a:lvl6pPr>
            <a:lvl7pPr marL="2797790" indent="0" algn="ctr">
              <a:buNone/>
              <a:defRPr sz="2040"/>
            </a:lvl7pPr>
            <a:lvl8pPr marL="3264088" indent="0" algn="ctr">
              <a:buNone/>
              <a:defRPr sz="2040"/>
            </a:lvl8pPr>
            <a:lvl9pPr marL="3730386" indent="0" algn="ctr">
              <a:buNone/>
              <a:defRPr sz="204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31874" y="4563821"/>
            <a:ext cx="10073545"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12/14/2022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18009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12/14/2022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8657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239" y="6528223"/>
            <a:ext cx="12433236"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19283" y="774061"/>
            <a:ext cx="10260092" cy="3637153"/>
          </a:xfrm>
        </p:spPr>
        <p:txBody>
          <a:bodyPr anchor="b" anchorCtr="0">
            <a:normAutofit/>
          </a:bodyPr>
          <a:lstStyle>
            <a:lvl1pPr>
              <a:lnSpc>
                <a:spcPct val="90000"/>
              </a:lnSpc>
              <a:defRPr sz="8159"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119283" y="4756277"/>
            <a:ext cx="10260092" cy="1165754"/>
          </a:xfrm>
        </p:spPr>
        <p:txBody>
          <a:bodyPr lIns="91440" rIns="91440" anchor="t" anchorCtr="0">
            <a:normAutofit/>
          </a:bodyPr>
          <a:lstStyle>
            <a:lvl1pPr marL="0" indent="0">
              <a:buNone/>
              <a:defRPr sz="2448" cap="all" spc="204" baseline="0">
                <a:solidFill>
                  <a:schemeClr val="tx1"/>
                </a:solidFill>
                <a:latin typeface="+mn-lt"/>
              </a:defRPr>
            </a:lvl1pPr>
            <a:lvl2pPr marL="466298" indent="0">
              <a:buNone/>
              <a:defRPr sz="1836">
                <a:solidFill>
                  <a:schemeClr val="tx1">
                    <a:tint val="75000"/>
                  </a:schemeClr>
                </a:solidFill>
              </a:defRPr>
            </a:lvl2pPr>
            <a:lvl3pPr marL="932597" indent="0">
              <a:buNone/>
              <a:defRPr sz="1632">
                <a:solidFill>
                  <a:schemeClr val="tx1">
                    <a:tint val="75000"/>
                  </a:schemeClr>
                </a:solidFill>
              </a:defRPr>
            </a:lvl3pPr>
            <a:lvl4pPr marL="1398895" indent="0">
              <a:buNone/>
              <a:defRPr sz="1428">
                <a:solidFill>
                  <a:schemeClr val="tx1">
                    <a:tint val="75000"/>
                  </a:schemeClr>
                </a:solidFill>
              </a:defRPr>
            </a:lvl4pPr>
            <a:lvl5pPr marL="1865193" indent="0">
              <a:buNone/>
              <a:defRPr sz="1428">
                <a:solidFill>
                  <a:schemeClr val="tx1">
                    <a:tint val="75000"/>
                  </a:schemeClr>
                </a:solidFill>
              </a:defRPr>
            </a:lvl5pPr>
            <a:lvl6pPr marL="2331491" indent="0">
              <a:buNone/>
              <a:defRPr sz="1428">
                <a:solidFill>
                  <a:schemeClr val="tx1">
                    <a:tint val="75000"/>
                  </a:schemeClr>
                </a:solidFill>
              </a:defRPr>
            </a:lvl6pPr>
            <a:lvl7pPr marL="2797790" indent="0">
              <a:buNone/>
              <a:defRPr sz="1428">
                <a:solidFill>
                  <a:schemeClr val="tx1">
                    <a:tint val="75000"/>
                  </a:schemeClr>
                </a:solidFill>
              </a:defRPr>
            </a:lvl7pPr>
            <a:lvl8pPr marL="3264088" indent="0">
              <a:buNone/>
              <a:defRPr sz="1428">
                <a:solidFill>
                  <a:schemeClr val="tx1">
                    <a:tint val="75000"/>
                  </a:schemeClr>
                </a:solidFill>
              </a:defRPr>
            </a:lvl8pPr>
            <a:lvl9pPr marL="3730386" indent="0">
              <a:buNone/>
              <a:defRPr sz="1428">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31874" y="4574419"/>
            <a:ext cx="10073545"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12/14/2022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3578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19283" y="292309"/>
            <a:ext cx="10260092" cy="14796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19283" y="2163122"/>
            <a:ext cx="4732772" cy="38228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6602" y="2163122"/>
            <a:ext cx="4732772" cy="3822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12/14/2022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21468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19283" y="292309"/>
            <a:ext cx="10260092" cy="14796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9283" y="2098358"/>
            <a:ext cx="4732772" cy="750939"/>
          </a:xfrm>
        </p:spPr>
        <p:txBody>
          <a:bodyPr lIns="91440" rIns="91440" anchor="ctr">
            <a:normAutofit/>
          </a:bodyPr>
          <a:lstStyle>
            <a:lvl1pPr marL="0" indent="0">
              <a:buNone/>
              <a:defRPr sz="2040" b="0" cap="all" baseline="0">
                <a:solidFill>
                  <a:schemeClr val="tx1"/>
                </a:solidFill>
              </a:defRPr>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4" name="Content Placeholder 3"/>
          <p:cNvSpPr>
            <a:spLocks noGrp="1"/>
          </p:cNvSpPr>
          <p:nvPr>
            <p:ph sz="half" idx="2"/>
          </p:nvPr>
        </p:nvSpPr>
        <p:spPr>
          <a:xfrm>
            <a:off x="1119283" y="3017166"/>
            <a:ext cx="4732772" cy="2968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46602" y="2098358"/>
            <a:ext cx="4732772" cy="750939"/>
          </a:xfrm>
        </p:spPr>
        <p:txBody>
          <a:bodyPr lIns="91440" rIns="91440" anchor="ctr">
            <a:normAutofit/>
          </a:bodyPr>
          <a:lstStyle>
            <a:lvl1pPr marL="0" indent="0">
              <a:buNone/>
              <a:defRPr sz="2040" b="0" cap="all" baseline="0">
                <a:solidFill>
                  <a:schemeClr val="tx1"/>
                </a:solidFill>
              </a:defRPr>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6" name="Content Placeholder 5"/>
          <p:cNvSpPr>
            <a:spLocks noGrp="1"/>
          </p:cNvSpPr>
          <p:nvPr>
            <p:ph sz="quarter" idx="4"/>
          </p:nvPr>
        </p:nvSpPr>
        <p:spPr>
          <a:xfrm>
            <a:off x="6646602" y="3017165"/>
            <a:ext cx="4732772" cy="2968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12/14/2022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10601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12/14/2022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60620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466A274-338D-987F-8FA2-F3CC55F82E98}"/>
              </a:ext>
            </a:extLst>
          </p:cNvPr>
          <p:cNvSpPr txBox="1">
            <a:spLocks/>
          </p:cNvSpPr>
          <p:nvPr userDrawn="1"/>
        </p:nvSpPr>
        <p:spPr>
          <a:xfrm>
            <a:off x="0" y="1930400"/>
            <a:ext cx="12436475" cy="3549650"/>
          </a:xfrm>
          <a:prstGeom prst="rect">
            <a:avLst/>
          </a:prstGeom>
          <a:solidFill>
            <a:schemeClr val="tx1">
              <a:lumMod val="50000"/>
              <a:lumOff val="50000"/>
            </a:schemeClr>
          </a:solidFill>
        </p:spPr>
        <p:txBody>
          <a:bodyPr lIns="367167" tIns="367167" rIns="367167" bIns="367167" anchor="b"/>
          <a:lstStyle>
            <a:defPPr>
              <a:defRPr lang="en-US"/>
            </a:defPPr>
            <a:lvl1pPr indent="0" defTabSz="914400">
              <a:lnSpc>
                <a:spcPct val="90000"/>
              </a:lnSpc>
              <a:spcBef>
                <a:spcPts val="1000"/>
              </a:spcBef>
              <a:buFont typeface="Arial"/>
              <a:buNone/>
              <a:defRPr sz="4400" b="0" i="0" cap="none" spc="150" baseline="0">
                <a:solidFill>
                  <a:schemeClr val="bg1"/>
                </a:solidFill>
                <a:latin typeface="Montserrat" panose="02000505000000020004" pitchFamily="2" charset="77"/>
                <a:ea typeface="Muli Black" charset="0"/>
                <a:cs typeface="Muli Black" charset="0"/>
              </a:defRPr>
            </a:lvl1pPr>
            <a:lvl2pPr marL="0" indent="0" defTabSz="914400">
              <a:lnSpc>
                <a:spcPct val="90000"/>
              </a:lnSpc>
              <a:spcBef>
                <a:spcPts val="500"/>
              </a:spcBef>
              <a:buFont typeface="Arial"/>
              <a:buNone/>
              <a:defRPr b="1" i="0" cap="all" spc="600" baseline="0">
                <a:latin typeface="Muli Black" charset="0"/>
                <a:ea typeface="Muli Black" charset="0"/>
                <a:cs typeface="Muli Black" charset="0"/>
              </a:defRPr>
            </a:lvl2pPr>
            <a:lvl3pPr marL="0" indent="0" defTabSz="914400">
              <a:lnSpc>
                <a:spcPct val="90000"/>
              </a:lnSpc>
              <a:spcBef>
                <a:spcPts val="500"/>
              </a:spcBef>
              <a:buFont typeface="Arial"/>
              <a:buNone/>
              <a:defRPr sz="1400" b="0" i="0" cap="all" spc="400" baseline="0">
                <a:solidFill>
                  <a:schemeClr val="accent4"/>
                </a:solidFill>
                <a:latin typeface="Muli" charset="0"/>
                <a:ea typeface="Muli" charset="0"/>
                <a:cs typeface="Muli" charset="0"/>
              </a:defRPr>
            </a:lvl3pPr>
            <a:lvl4pPr marL="0" indent="0" defTabSz="914400">
              <a:lnSpc>
                <a:spcPct val="90000"/>
              </a:lnSpc>
              <a:spcBef>
                <a:spcPts val="500"/>
              </a:spcBef>
              <a:buFont typeface="Arial"/>
              <a:buNone/>
              <a:defRPr sz="1400" b="1" i="0" spc="100" baseline="0">
                <a:latin typeface="Muli ExtraBold" charset="0"/>
                <a:ea typeface="Muli ExtraBold" charset="0"/>
                <a:cs typeface="Muli ExtraBold" charset="0"/>
              </a:defRPr>
            </a:lvl4pPr>
            <a:lvl5pPr marL="0" indent="0" defTabSz="914400">
              <a:lnSpc>
                <a:spcPct val="120000"/>
              </a:lnSpc>
              <a:spcBef>
                <a:spcPts val="500"/>
              </a:spcBef>
              <a:buFont typeface="Arial"/>
              <a:buNone/>
              <a:defRPr sz="1000" b="0" i="0">
                <a:solidFill>
                  <a:schemeClr val="accent4"/>
                </a:solidFill>
                <a:latin typeface="Muli" charset="0"/>
                <a:ea typeface="Muli" charset="0"/>
                <a:cs typeface="Muli" charset="0"/>
              </a:defRP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pPr defTabSz="932597" eaLnBrk="1" fontAlgn="auto" hangingPunct="1">
              <a:spcBef>
                <a:spcPts val="1020"/>
              </a:spcBef>
              <a:spcAft>
                <a:spcPts val="0"/>
              </a:spcAft>
              <a:defRPr/>
            </a:pPr>
            <a:endParaRPr lang="en-US" sz="4488" kern="0" spc="153" dirty="0">
              <a:solidFill>
                <a:prstClr val="white"/>
              </a:solidFill>
            </a:endParaRPr>
          </a:p>
        </p:txBody>
      </p:sp>
      <p:grpSp>
        <p:nvGrpSpPr>
          <p:cNvPr id="6" name="Group 4">
            <a:extLst>
              <a:ext uri="{FF2B5EF4-FFF2-40B4-BE49-F238E27FC236}">
                <a16:creationId xmlns:a16="http://schemas.microsoft.com/office/drawing/2014/main" id="{4F1724FC-17E2-D6D9-1F8D-6E253675383B}"/>
              </a:ext>
            </a:extLst>
          </p:cNvPr>
          <p:cNvGrpSpPr>
            <a:grpSpLocks/>
          </p:cNvGrpSpPr>
          <p:nvPr userDrawn="1"/>
        </p:nvGrpSpPr>
        <p:grpSpPr bwMode="auto">
          <a:xfrm>
            <a:off x="855663" y="6000750"/>
            <a:ext cx="4598987" cy="793750"/>
            <a:chOff x="936625" y="2628900"/>
            <a:chExt cx="10375900" cy="1789113"/>
          </a:xfrm>
        </p:grpSpPr>
        <p:pic>
          <p:nvPicPr>
            <p:cNvPr id="7" name="Picture 7">
              <a:extLst>
                <a:ext uri="{FF2B5EF4-FFF2-40B4-BE49-F238E27FC236}">
                  <a16:creationId xmlns:a16="http://schemas.microsoft.com/office/drawing/2014/main" id="{A7E42FA9-5B4D-70CD-2C1D-D7588DFB7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4A0A0A0E-808E-F5C8-B919-3F4AED78597E}"/>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descr="A close up of a logo&#10;&#10;Description automatically generated">
              <a:extLst>
                <a:ext uri="{FF2B5EF4-FFF2-40B4-BE49-F238E27FC236}">
                  <a16:creationId xmlns:a16="http://schemas.microsoft.com/office/drawing/2014/main" id="{F785AA58-872A-C651-4604-DCAD042FB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2A31B5AF-BD39-578B-AB5D-58180C427D9E}"/>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6" descr="A picture containing drawing&#10;&#10;Description automatically generated">
              <a:extLst>
                <a:ext uri="{FF2B5EF4-FFF2-40B4-BE49-F238E27FC236}">
                  <a16:creationId xmlns:a16="http://schemas.microsoft.com/office/drawing/2014/main" id="{5DE36E8A-BCEA-9790-5838-B60A1688D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Picture Placeholder 7"/>
          <p:cNvSpPr>
            <a:spLocks noGrp="1"/>
          </p:cNvSpPr>
          <p:nvPr>
            <p:ph type="pic" sz="quarter" idx="10"/>
          </p:nvPr>
        </p:nvSpPr>
        <p:spPr>
          <a:xfrm>
            <a:off x="6218238" y="0"/>
            <a:ext cx="4568208" cy="6994525"/>
          </a:xfrm>
          <a:solidFill>
            <a:schemeClr val="bg2"/>
          </a:solidFill>
        </p:spPr>
        <p:txBody>
          <a:bodyPr rtlCol="0" anchor="ctr">
            <a:noAutofit/>
          </a:bodyPr>
          <a:lstStyle>
            <a:lvl1pPr algn="ctr">
              <a:defRPr sz="2040"/>
            </a:lvl1pPr>
          </a:lstStyle>
          <a:p>
            <a:pPr lvl="0"/>
            <a:r>
              <a:rPr lang="en-US" noProof="0"/>
              <a:t>Click icon to add picture</a:t>
            </a:r>
            <a:endParaRPr lang="en-US" noProof="0" dirty="0"/>
          </a:p>
        </p:txBody>
      </p:sp>
      <p:sp>
        <p:nvSpPr>
          <p:cNvPr id="2" name="Title 1"/>
          <p:cNvSpPr>
            <a:spLocks noGrp="1"/>
          </p:cNvSpPr>
          <p:nvPr>
            <p:ph type="title"/>
          </p:nvPr>
        </p:nvSpPr>
        <p:spPr>
          <a:xfrm>
            <a:off x="855008" y="2359683"/>
            <a:ext cx="5363229" cy="1503194"/>
          </a:xfrm>
        </p:spPr>
        <p:txBody>
          <a:bodyPr anchor="b"/>
          <a:lstStyle>
            <a:lvl1pPr marL="0" marR="0" indent="0" algn="l" defTabSz="932597" rtl="0" eaLnBrk="1" fontAlgn="auto" latinLnBrk="0" hangingPunct="1">
              <a:lnSpc>
                <a:spcPct val="80000"/>
              </a:lnSpc>
              <a:spcBef>
                <a:spcPts val="0"/>
              </a:spcBef>
              <a:spcAft>
                <a:spcPts val="0"/>
              </a:spcAft>
              <a:buClr>
                <a:srgbClr val="009241"/>
              </a:buClr>
              <a:buSzTx/>
              <a:buFont typeface="Arial" panose="020B0604020202020204" pitchFamily="34" charset="0"/>
              <a:buNone/>
              <a:tabLst/>
              <a:defRPr lang="en-US" sz="4896" b="1" i="0" kern="1200" cap="none" spc="0" baseline="0" dirty="0">
                <a:solidFill>
                  <a:schemeClr val="bg1"/>
                </a:solidFill>
                <a:latin typeface="Montserrat" panose="02000505000000020004" pitchFamily="2" charset="77"/>
                <a:ea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1"/>
          </p:nvPr>
        </p:nvSpPr>
        <p:spPr>
          <a:xfrm>
            <a:off x="855008" y="4119576"/>
            <a:ext cx="5363229" cy="929186"/>
          </a:xfrm>
        </p:spPr>
        <p:txBody>
          <a:bodyPr/>
          <a:lstStyle>
            <a:lvl1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979231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239" y="6528223"/>
            <a:ext cx="12433236"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12/14/2022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66765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747624" cy="699452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56369" y="802038"/>
            <a:ext cx="3588102" cy="2135661"/>
          </a:xfrm>
        </p:spPr>
        <p:txBody>
          <a:bodyPr anchor="b">
            <a:normAutofit/>
          </a:bodyPr>
          <a:lstStyle>
            <a:lvl1pPr>
              <a:lnSpc>
                <a:spcPct val="90000"/>
              </a:lnSpc>
              <a:defRPr sz="3672"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568448" y="828980"/>
            <a:ext cx="6047220" cy="5400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56368" y="3103630"/>
            <a:ext cx="3588102" cy="3125511"/>
          </a:xfrm>
        </p:spPr>
        <p:txBody>
          <a:bodyPr lIns="91440" rIns="91440">
            <a:normAutofit/>
          </a:bodyPr>
          <a:lstStyle>
            <a:lvl1pPr marL="0" indent="0">
              <a:buNone/>
              <a:defRPr sz="1836">
                <a:solidFill>
                  <a:srgbClr val="FFFFFF"/>
                </a:solidFill>
              </a:defRPr>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a:t>Click to edit Master text styles</a:t>
            </a:r>
          </a:p>
        </p:txBody>
      </p:sp>
      <p:sp>
        <p:nvSpPr>
          <p:cNvPr id="5" name="Date Placeholder 4"/>
          <p:cNvSpPr>
            <a:spLocks noGrp="1"/>
          </p:cNvSpPr>
          <p:nvPr>
            <p:ph type="dt" sz="half" idx="10"/>
          </p:nvPr>
        </p:nvSpPr>
        <p:spPr>
          <a:xfrm>
            <a:off x="656367" y="6574854"/>
            <a:ext cx="3588103" cy="372394"/>
          </a:xfrm>
        </p:spPr>
        <p:txBody>
          <a:bodyPr/>
          <a:lstStyle>
            <a:lvl1pPr algn="l">
              <a:defRPr/>
            </a:lvl1pPr>
          </a:lstStyle>
          <a:p>
            <a:fld id="{92BEA474-078D-4E9B-9B14-09A87B19DC46}" type="datetime1">
              <a:rPr lang="en-US" smtClean="0"/>
              <a:t>12/14/2022</a:t>
            </a:fld>
            <a:endParaRPr lang="en-US" dirty="0"/>
          </a:p>
        </p:txBody>
      </p:sp>
      <p:sp>
        <p:nvSpPr>
          <p:cNvPr id="6" name="Footer Placeholder 5"/>
          <p:cNvSpPr>
            <a:spLocks noGrp="1"/>
          </p:cNvSpPr>
          <p:nvPr>
            <p:ph type="ftr" sz="quarter" idx="11"/>
          </p:nvPr>
        </p:nvSpPr>
        <p:spPr>
          <a:xfrm>
            <a:off x="5568448" y="6574854"/>
            <a:ext cx="5440977" cy="372394"/>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36422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1" y="4669493"/>
            <a:ext cx="12433236" cy="232503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6" y="0"/>
            <a:ext cx="12436460" cy="4669493"/>
          </a:xfrm>
          <a:solidFill>
            <a:schemeClr val="bg1">
              <a:lumMod val="85000"/>
            </a:schemeClr>
          </a:solidFill>
        </p:spPr>
        <p:txBody>
          <a:bodyPr lIns="457200" tIns="457200" anchor="t"/>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r>
              <a:rPr lang="en-US"/>
              <a:t>Click icon to add picture</a:t>
            </a:r>
            <a:endParaRPr lang="en-US" dirty="0"/>
          </a:p>
        </p:txBody>
      </p:sp>
      <p:sp>
        <p:nvSpPr>
          <p:cNvPr id="2" name="Title 1"/>
          <p:cNvSpPr>
            <a:spLocks noGrp="1"/>
          </p:cNvSpPr>
          <p:nvPr>
            <p:ph type="title"/>
          </p:nvPr>
        </p:nvSpPr>
        <p:spPr>
          <a:xfrm>
            <a:off x="1119282" y="4894905"/>
            <a:ext cx="10316445" cy="758487"/>
          </a:xfrm>
        </p:spPr>
        <p:txBody>
          <a:bodyPr tIns="0" bIns="0" anchor="b">
            <a:noAutofit/>
          </a:bodyPr>
          <a:lstStyle>
            <a:lvl1pPr>
              <a:defRPr sz="3672"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119282" y="5828771"/>
            <a:ext cx="10316056" cy="621736"/>
          </a:xfrm>
        </p:spPr>
        <p:txBody>
          <a:bodyPr lIns="91440" tIns="0" rIns="91440" bIns="0">
            <a:normAutofit/>
          </a:bodyPr>
          <a:lstStyle>
            <a:lvl1pPr marL="0" indent="0">
              <a:spcBef>
                <a:spcPts val="0"/>
              </a:spcBef>
              <a:spcAft>
                <a:spcPts val="612"/>
              </a:spcAft>
              <a:buNone/>
              <a:defRPr sz="1836">
                <a:solidFill>
                  <a:srgbClr val="FFFFFF"/>
                </a:solidFill>
              </a:defRPr>
            </a:lvl1pPr>
            <a:lvl2pPr marL="466298" indent="0">
              <a:buNone/>
              <a:defRPr sz="1224"/>
            </a:lvl2pPr>
            <a:lvl3pPr marL="932597" indent="0">
              <a:buNone/>
              <a:defRPr sz="1020"/>
            </a:lvl3pPr>
            <a:lvl4pPr marL="1398895" indent="0">
              <a:buNone/>
              <a:defRPr sz="918"/>
            </a:lvl4pPr>
            <a:lvl5pPr marL="1865193" indent="0">
              <a:buNone/>
              <a:defRPr sz="918"/>
            </a:lvl5pPr>
            <a:lvl6pPr marL="2331491" indent="0">
              <a:buNone/>
              <a:defRPr sz="918"/>
            </a:lvl6pPr>
            <a:lvl7pPr marL="2797790" indent="0">
              <a:buNone/>
              <a:defRPr sz="918"/>
            </a:lvl7pPr>
            <a:lvl8pPr marL="3264088" indent="0">
              <a:buNone/>
              <a:defRPr sz="918"/>
            </a:lvl8pPr>
            <a:lvl9pPr marL="3730386" indent="0">
              <a:buNone/>
              <a:defRPr sz="918"/>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12/14/2022</a:t>
            </a:fld>
            <a:endParaRPr lang="en-US" dirty="0"/>
          </a:p>
        </p:txBody>
      </p:sp>
      <p:sp>
        <p:nvSpPr>
          <p:cNvPr id="6" name="Footer Placeholder 5"/>
          <p:cNvSpPr>
            <a:spLocks noGrp="1"/>
          </p:cNvSpPr>
          <p:nvPr>
            <p:ph type="ftr" sz="quarter" idx="11"/>
          </p:nvPr>
        </p:nvSpPr>
        <p:spPr>
          <a:xfrm>
            <a:off x="1119282" y="6575178"/>
            <a:ext cx="6954982" cy="372394"/>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394417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839967" y="0"/>
            <a:ext cx="6596507" cy="6994525"/>
          </a:xfrm>
          <a:solidFill>
            <a:schemeClr val="bg1">
              <a:lumMod val="85000"/>
            </a:schemeClr>
          </a:solidFill>
        </p:spPr>
        <p:txBody>
          <a:bodyPr rtlCol="0" anchor="ctr">
            <a:noAutofit/>
          </a:bodyPr>
          <a:lstStyle>
            <a:lvl1pPr algn="ctr">
              <a:defRPr sz="2040"/>
            </a:lvl1pPr>
          </a:lstStyle>
          <a:p>
            <a:pPr lvl="0"/>
            <a:r>
              <a:rPr lang="en-US" noProof="0"/>
              <a:t>Click icon to add picture</a:t>
            </a:r>
            <a:endParaRPr lang="en-US" noProof="0" dirty="0"/>
          </a:p>
        </p:txBody>
      </p:sp>
      <p:sp>
        <p:nvSpPr>
          <p:cNvPr id="2" name="Title 1"/>
          <p:cNvSpPr>
            <a:spLocks noGrp="1"/>
          </p:cNvSpPr>
          <p:nvPr>
            <p:ph type="title"/>
          </p:nvPr>
        </p:nvSpPr>
        <p:spPr>
          <a:xfrm>
            <a:off x="784398" y="1779645"/>
            <a:ext cx="4568208" cy="1363101"/>
          </a:xfrm>
        </p:spPr>
        <p:txBody>
          <a:bodyPr/>
          <a:lstStyle>
            <a:lvl1pPr marL="0" marR="0" indent="0" algn="l" defTabSz="932597" rtl="0" eaLnBrk="1" fontAlgn="auto" latinLnBrk="0" hangingPunct="1">
              <a:lnSpc>
                <a:spcPct val="80000"/>
              </a:lnSpc>
              <a:spcBef>
                <a:spcPts val="0"/>
              </a:spcBef>
              <a:spcAft>
                <a:spcPts val="0"/>
              </a:spcAft>
              <a:buClr>
                <a:srgbClr val="009241"/>
              </a:buClr>
              <a:buSzTx/>
              <a:buFont typeface="Arial" panose="020B0604020202020204" pitchFamily="34" charset="0"/>
              <a:buNone/>
              <a:tabLst/>
              <a:defRPr lang="en-US" sz="4896" b="1" i="0" kern="1200" cap="none" spc="0" baseline="0" dirty="0">
                <a:solidFill>
                  <a:schemeClr val="tx1"/>
                </a:solidFill>
                <a:latin typeface="Montserrat" panose="02000505000000020004" pitchFamily="2" charset="77"/>
                <a:ea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1"/>
          </p:nvPr>
        </p:nvSpPr>
        <p:spPr>
          <a:xfrm>
            <a:off x="784398" y="3301887"/>
            <a:ext cx="4568208" cy="929186"/>
          </a:xfrm>
        </p:spPr>
        <p:txBody>
          <a:bodyPr anchor="b"/>
          <a:lstStyle>
            <a:lvl1pPr marL="0" marR="0" indent="0" algn="l" defTabSz="932620" rtl="0" eaLnBrk="1" fontAlgn="auto" latinLnBrk="0" hangingPunct="1">
              <a:lnSpc>
                <a:spcPct val="11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85541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1-Up">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C0AFF2B9-C3FD-8A81-7E17-BEB399537C63}"/>
              </a:ext>
            </a:extLst>
          </p:cNvPr>
          <p:cNvSpPr txBox="1">
            <a:spLocks/>
          </p:cNvSpPr>
          <p:nvPr userDrawn="1"/>
        </p:nvSpPr>
        <p:spPr>
          <a:xfrm>
            <a:off x="6218238" y="1062038"/>
            <a:ext cx="5360987" cy="4787900"/>
          </a:xfrm>
          <a:prstGeom prst="rect">
            <a:avLst/>
          </a:prstGeom>
          <a:solidFill>
            <a:schemeClr val="tx1">
              <a:lumMod val="50000"/>
              <a:lumOff val="50000"/>
            </a:schemeClr>
          </a:solidFill>
        </p:spPr>
        <p:txBody>
          <a:bodyPr lIns="367167" tIns="367167" rIns="367167" bIns="367167" anchor="b"/>
          <a:lstStyle>
            <a:defPPr>
              <a:defRPr lang="en-US"/>
            </a:defPPr>
            <a:lvl1pPr indent="0" defTabSz="914400">
              <a:lnSpc>
                <a:spcPct val="90000"/>
              </a:lnSpc>
              <a:spcBef>
                <a:spcPts val="1000"/>
              </a:spcBef>
              <a:buFont typeface="Arial"/>
              <a:buNone/>
              <a:defRPr sz="4400" b="0" i="0" cap="none" spc="150" baseline="0">
                <a:solidFill>
                  <a:schemeClr val="bg1"/>
                </a:solidFill>
                <a:latin typeface="Montserrat" panose="02000505000000020004" pitchFamily="2" charset="77"/>
                <a:ea typeface="Muli Black" charset="0"/>
                <a:cs typeface="Muli Black" charset="0"/>
              </a:defRPr>
            </a:lvl1pPr>
            <a:lvl2pPr marL="0" indent="0" defTabSz="914400">
              <a:lnSpc>
                <a:spcPct val="90000"/>
              </a:lnSpc>
              <a:spcBef>
                <a:spcPts val="500"/>
              </a:spcBef>
              <a:buFont typeface="Arial"/>
              <a:buNone/>
              <a:defRPr b="1" i="0" cap="all" spc="600" baseline="0">
                <a:latin typeface="Muli Black" charset="0"/>
                <a:ea typeface="Muli Black" charset="0"/>
                <a:cs typeface="Muli Black" charset="0"/>
              </a:defRPr>
            </a:lvl2pPr>
            <a:lvl3pPr marL="0" indent="0" defTabSz="914400">
              <a:lnSpc>
                <a:spcPct val="90000"/>
              </a:lnSpc>
              <a:spcBef>
                <a:spcPts val="500"/>
              </a:spcBef>
              <a:buFont typeface="Arial"/>
              <a:buNone/>
              <a:defRPr sz="1400" b="0" i="0" cap="all" spc="400" baseline="0">
                <a:solidFill>
                  <a:schemeClr val="accent4"/>
                </a:solidFill>
                <a:latin typeface="Muli" charset="0"/>
                <a:ea typeface="Muli" charset="0"/>
                <a:cs typeface="Muli" charset="0"/>
              </a:defRPr>
            </a:lvl3pPr>
            <a:lvl4pPr marL="0" indent="0" defTabSz="914400">
              <a:lnSpc>
                <a:spcPct val="90000"/>
              </a:lnSpc>
              <a:spcBef>
                <a:spcPts val="500"/>
              </a:spcBef>
              <a:buFont typeface="Arial"/>
              <a:buNone/>
              <a:defRPr sz="1400" b="1" i="0" spc="100" baseline="0">
                <a:latin typeface="Muli ExtraBold" charset="0"/>
                <a:ea typeface="Muli ExtraBold" charset="0"/>
                <a:cs typeface="Muli ExtraBold" charset="0"/>
              </a:defRPr>
            </a:lvl4pPr>
            <a:lvl5pPr marL="0" indent="0" defTabSz="914400">
              <a:lnSpc>
                <a:spcPct val="120000"/>
              </a:lnSpc>
              <a:spcBef>
                <a:spcPts val="500"/>
              </a:spcBef>
              <a:buFont typeface="Arial"/>
              <a:buNone/>
              <a:defRPr sz="1000" b="0" i="0">
                <a:solidFill>
                  <a:schemeClr val="accent4"/>
                </a:solidFill>
                <a:latin typeface="Muli" charset="0"/>
                <a:ea typeface="Muli" charset="0"/>
                <a:cs typeface="Muli" charset="0"/>
              </a:defRP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pPr defTabSz="932597" eaLnBrk="1" fontAlgn="auto" hangingPunct="1">
              <a:spcBef>
                <a:spcPts val="1020"/>
              </a:spcBef>
              <a:spcAft>
                <a:spcPts val="0"/>
              </a:spcAft>
              <a:defRPr/>
            </a:pPr>
            <a:endParaRPr lang="en-US" sz="4488" kern="0" spc="153" dirty="0">
              <a:solidFill>
                <a:prstClr val="white"/>
              </a:solidFill>
            </a:endParaRPr>
          </a:p>
        </p:txBody>
      </p:sp>
      <p:grpSp>
        <p:nvGrpSpPr>
          <p:cNvPr id="6" name="Group 4">
            <a:extLst>
              <a:ext uri="{FF2B5EF4-FFF2-40B4-BE49-F238E27FC236}">
                <a16:creationId xmlns:a16="http://schemas.microsoft.com/office/drawing/2014/main" id="{7258CF51-DC61-8040-7E8A-B252CD5EA2DF}"/>
              </a:ext>
            </a:extLst>
          </p:cNvPr>
          <p:cNvGrpSpPr>
            <a:grpSpLocks/>
          </p:cNvGrpSpPr>
          <p:nvPr userDrawn="1"/>
        </p:nvGrpSpPr>
        <p:grpSpPr bwMode="auto">
          <a:xfrm>
            <a:off x="855663" y="6000750"/>
            <a:ext cx="4598987" cy="793750"/>
            <a:chOff x="936625" y="2628900"/>
            <a:chExt cx="10375900" cy="1789113"/>
          </a:xfrm>
        </p:grpSpPr>
        <p:pic>
          <p:nvPicPr>
            <p:cNvPr id="7" name="Picture 7">
              <a:extLst>
                <a:ext uri="{FF2B5EF4-FFF2-40B4-BE49-F238E27FC236}">
                  <a16:creationId xmlns:a16="http://schemas.microsoft.com/office/drawing/2014/main" id="{A79E7B92-D48E-BB47-E704-EE216E9E6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377E2342-7F4D-17BF-86E7-2EB673508B26}"/>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descr="A close up of a logo&#10;&#10;Description automatically generated">
              <a:extLst>
                <a:ext uri="{FF2B5EF4-FFF2-40B4-BE49-F238E27FC236}">
                  <a16:creationId xmlns:a16="http://schemas.microsoft.com/office/drawing/2014/main" id="{52D5F1D2-D248-1800-E0CF-6FC9FA3C6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3A7D8FFC-2AB7-4465-D6B2-7D7F698F7C23}"/>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6" descr="A picture containing drawing&#10;&#10;Description automatically generated">
              <a:extLst>
                <a:ext uri="{FF2B5EF4-FFF2-40B4-BE49-F238E27FC236}">
                  <a16:creationId xmlns:a16="http://schemas.microsoft.com/office/drawing/2014/main" id="{2E5C60E8-094A-E15F-C0BE-123C36EB7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Picture Placeholder 7"/>
          <p:cNvSpPr>
            <a:spLocks noGrp="1"/>
          </p:cNvSpPr>
          <p:nvPr>
            <p:ph type="pic" sz="quarter" idx="10"/>
          </p:nvPr>
        </p:nvSpPr>
        <p:spPr>
          <a:xfrm>
            <a:off x="855009" y="1062607"/>
            <a:ext cx="4788043" cy="4788073"/>
          </a:xfrm>
          <a:solidFill>
            <a:schemeClr val="bg2"/>
          </a:solidFill>
        </p:spPr>
        <p:txBody>
          <a:bodyPr rtlCol="0" anchor="ctr">
            <a:noAutofit/>
          </a:bodyPr>
          <a:lstStyle>
            <a:lvl1pPr algn="ctr">
              <a:defRPr sz="2040"/>
            </a:lvl1pPr>
          </a:lstStyle>
          <a:p>
            <a:pPr lvl="0"/>
            <a:r>
              <a:rPr lang="en-US" noProof="0"/>
              <a:t>Click icon to add picture</a:t>
            </a:r>
            <a:endParaRPr lang="en-US" noProof="0" dirty="0"/>
          </a:p>
        </p:txBody>
      </p:sp>
      <p:sp>
        <p:nvSpPr>
          <p:cNvPr id="2" name="Title 1"/>
          <p:cNvSpPr>
            <a:spLocks noGrp="1"/>
          </p:cNvSpPr>
          <p:nvPr>
            <p:ph type="title"/>
          </p:nvPr>
        </p:nvSpPr>
        <p:spPr>
          <a:xfrm>
            <a:off x="7010986" y="1779645"/>
            <a:ext cx="4568208" cy="1363101"/>
          </a:xfrm>
        </p:spPr>
        <p:txBody>
          <a:bodyPr/>
          <a:lstStyle>
            <a:lvl1pPr marL="0" marR="0" indent="0" algn="l" defTabSz="932597" rtl="0" eaLnBrk="1" fontAlgn="auto" latinLnBrk="0" hangingPunct="1">
              <a:lnSpc>
                <a:spcPct val="80000"/>
              </a:lnSpc>
              <a:spcBef>
                <a:spcPts val="0"/>
              </a:spcBef>
              <a:spcAft>
                <a:spcPts val="0"/>
              </a:spcAft>
              <a:buClr>
                <a:srgbClr val="009241"/>
              </a:buClr>
              <a:buSzTx/>
              <a:buFont typeface="Arial" panose="020B0604020202020204" pitchFamily="34" charset="0"/>
              <a:buNone/>
              <a:tabLst/>
              <a:defRPr lang="en-US" sz="4896" b="1" i="0" kern="1200" cap="none" spc="0" baseline="0" dirty="0">
                <a:solidFill>
                  <a:schemeClr val="bg1"/>
                </a:solidFill>
                <a:latin typeface="Montserrat" panose="02000505000000020004" pitchFamily="2" charset="77"/>
                <a:ea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Content Placeholder 3"/>
          <p:cNvSpPr>
            <a:spLocks noGrp="1"/>
          </p:cNvSpPr>
          <p:nvPr>
            <p:ph sz="quarter" idx="11"/>
          </p:nvPr>
        </p:nvSpPr>
        <p:spPr>
          <a:xfrm>
            <a:off x="7010986" y="3350570"/>
            <a:ext cx="4568208" cy="929186"/>
          </a:xfrm>
        </p:spPr>
        <p:txBody>
          <a:bodyPr/>
          <a:lstStyle>
            <a:lvl1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22756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 1-Up Detail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861A19FD-7AB5-4605-ACCE-9F50EB58BF6D}"/>
              </a:ext>
            </a:extLst>
          </p:cNvPr>
          <p:cNvSpPr txBox="1">
            <a:spLocks/>
          </p:cNvSpPr>
          <p:nvPr userDrawn="1"/>
        </p:nvSpPr>
        <p:spPr>
          <a:xfrm>
            <a:off x="866775" y="0"/>
            <a:ext cx="4197350" cy="6994525"/>
          </a:xfrm>
          <a:prstGeom prst="rect">
            <a:avLst/>
          </a:prstGeom>
          <a:solidFill>
            <a:schemeClr val="tx1">
              <a:lumMod val="50000"/>
              <a:lumOff val="50000"/>
            </a:schemeClr>
          </a:solidFill>
        </p:spPr>
        <p:txBody>
          <a:bodyPr lIns="367167" tIns="367167" rIns="367167" bIns="367167" anchor="b"/>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bg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endParaRPr sz="4488" b="0" cap="none">
              <a:latin typeface="Montserrat" panose="02000505000000020004" pitchFamily="2" charset="77"/>
            </a:endParaRPr>
          </a:p>
        </p:txBody>
      </p:sp>
      <p:grpSp>
        <p:nvGrpSpPr>
          <p:cNvPr id="7" name="Group 4">
            <a:extLst>
              <a:ext uri="{FF2B5EF4-FFF2-40B4-BE49-F238E27FC236}">
                <a16:creationId xmlns:a16="http://schemas.microsoft.com/office/drawing/2014/main" id="{BFAE43D2-ABE2-6DF1-F64E-1038947DD8E0}"/>
              </a:ext>
            </a:extLst>
          </p:cNvPr>
          <p:cNvGrpSpPr>
            <a:grpSpLocks/>
          </p:cNvGrpSpPr>
          <p:nvPr userDrawn="1"/>
        </p:nvGrpSpPr>
        <p:grpSpPr bwMode="auto">
          <a:xfrm>
            <a:off x="5938838" y="6000750"/>
            <a:ext cx="4598987" cy="793750"/>
            <a:chOff x="936625" y="2628900"/>
            <a:chExt cx="10375900" cy="1789113"/>
          </a:xfrm>
        </p:grpSpPr>
        <p:pic>
          <p:nvPicPr>
            <p:cNvPr id="9" name="Picture 7">
              <a:extLst>
                <a:ext uri="{FF2B5EF4-FFF2-40B4-BE49-F238E27FC236}">
                  <a16:creationId xmlns:a16="http://schemas.microsoft.com/office/drawing/2014/main" id="{A03DADF0-02FD-6E57-11A9-D85EC3642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08D11DC7-01EA-1F6D-860A-A978028D08B5}"/>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descr="A close up of a logo&#10;&#10;Description automatically generated">
              <a:extLst>
                <a:ext uri="{FF2B5EF4-FFF2-40B4-BE49-F238E27FC236}">
                  <a16:creationId xmlns:a16="http://schemas.microsoft.com/office/drawing/2014/main" id="{2931CE27-060A-FC30-B7A2-32DAAAA2C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911A9824-96D9-061D-9827-19BBBF9C596A}"/>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6" descr="A picture containing drawing&#10;&#10;Description automatically generated">
              <a:extLst>
                <a:ext uri="{FF2B5EF4-FFF2-40B4-BE49-F238E27FC236}">
                  <a16:creationId xmlns:a16="http://schemas.microsoft.com/office/drawing/2014/main" id="{30A6AECF-3ED2-F576-C9FC-05AC74CC7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Picture Placeholder 7"/>
          <p:cNvSpPr>
            <a:spLocks noGrp="1"/>
          </p:cNvSpPr>
          <p:nvPr>
            <p:ph type="pic" sz="quarter" idx="10"/>
          </p:nvPr>
        </p:nvSpPr>
        <p:spPr>
          <a:xfrm>
            <a:off x="867279" y="1062608"/>
            <a:ext cx="4197310" cy="4209607"/>
          </a:xfrm>
          <a:solidFill>
            <a:schemeClr val="bg2"/>
          </a:solidFill>
        </p:spPr>
        <p:txBody>
          <a:bodyPr rtlCol="0" anchor="ctr">
            <a:noAutofit/>
          </a:bodyPr>
          <a:lstStyle>
            <a:lvl1pPr algn="ctr">
              <a:defRPr sz="2040"/>
            </a:lvl1pPr>
          </a:lstStyle>
          <a:p>
            <a:pPr lvl="0"/>
            <a:r>
              <a:rPr lang="en-US" noProof="0"/>
              <a:t>Click icon to add picture</a:t>
            </a:r>
            <a:endParaRPr lang="en-US" noProof="0" dirty="0"/>
          </a:p>
        </p:txBody>
      </p:sp>
      <p:sp>
        <p:nvSpPr>
          <p:cNvPr id="2" name="Title 1"/>
          <p:cNvSpPr>
            <a:spLocks noGrp="1"/>
          </p:cNvSpPr>
          <p:nvPr>
            <p:ph type="title"/>
          </p:nvPr>
        </p:nvSpPr>
        <p:spPr>
          <a:xfrm>
            <a:off x="5938339" y="1435649"/>
            <a:ext cx="5630857" cy="597426"/>
          </a:xfrm>
        </p:spPr>
        <p:txBody>
          <a:bodyPr/>
          <a:lstStyle>
            <a:lvl1pPr marL="0" marR="0" indent="0" algn="l" defTabSz="932597" rtl="0" eaLnBrk="1" fontAlgn="auto" latinLnBrk="0" hangingPunct="1">
              <a:lnSpc>
                <a:spcPct val="80000"/>
              </a:lnSpc>
              <a:spcBef>
                <a:spcPts val="0"/>
              </a:spcBef>
              <a:spcAft>
                <a:spcPts val="0"/>
              </a:spcAft>
              <a:buClr>
                <a:srgbClr val="009241"/>
              </a:buClr>
              <a:buSzTx/>
              <a:buFont typeface="Arial" panose="020B0604020202020204" pitchFamily="34" charset="0"/>
              <a:buNone/>
              <a:tabLst/>
              <a:defRPr lang="en-US" sz="4488" b="1" i="0" kern="1200" cap="none" spc="0" baseline="0" dirty="0">
                <a:solidFill>
                  <a:schemeClr val="tx1"/>
                </a:solidFill>
                <a:latin typeface="Montserrat" panose="02000505000000020004" pitchFamily="2" charset="77"/>
                <a:ea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1"/>
          </p:nvPr>
        </p:nvSpPr>
        <p:spPr>
          <a:xfrm>
            <a:off x="5938339" y="2371336"/>
            <a:ext cx="5630857" cy="398496"/>
          </a:xfrm>
        </p:spPr>
        <p:txBody>
          <a:bodyPr/>
          <a:lstStyle>
            <a:lvl1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1" i="0" kern="1200" cap="none"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p:txBody>
      </p:sp>
      <p:sp>
        <p:nvSpPr>
          <p:cNvPr id="11" name="Content Placeholder 3"/>
          <p:cNvSpPr>
            <a:spLocks noGrp="1"/>
          </p:cNvSpPr>
          <p:nvPr>
            <p:ph sz="quarter" idx="12"/>
          </p:nvPr>
        </p:nvSpPr>
        <p:spPr>
          <a:xfrm>
            <a:off x="5938339" y="2968163"/>
            <a:ext cx="5630857" cy="2304051"/>
          </a:xfrm>
        </p:spPr>
        <p:txBody>
          <a:bodyPr/>
          <a:lstStyle>
            <a:lvl1pPr marL="349724" marR="0" indent="-349724" algn="l" defTabSz="93262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lang="en-US" sz="2448" b="0" i="0" kern="1200" cap="none"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888917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3-Up">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CC5EDF7B-D961-C279-B422-1738A218DDD1}"/>
              </a:ext>
            </a:extLst>
          </p:cNvPr>
          <p:cNvSpPr txBox="1">
            <a:spLocks/>
          </p:cNvSpPr>
          <p:nvPr userDrawn="1"/>
        </p:nvSpPr>
        <p:spPr>
          <a:xfrm>
            <a:off x="0" y="0"/>
            <a:ext cx="12436475" cy="26241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1801" b="0" i="0">
                <a:solidFill>
                  <a:schemeClr val="lt1"/>
                </a:solidFill>
                <a:latin typeface="Muli Regular"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endParaRPr lang="en-US" sz="1837" dirty="0"/>
          </a:p>
        </p:txBody>
      </p:sp>
      <p:grpSp>
        <p:nvGrpSpPr>
          <p:cNvPr id="17" name="Group 4">
            <a:extLst>
              <a:ext uri="{FF2B5EF4-FFF2-40B4-BE49-F238E27FC236}">
                <a16:creationId xmlns:a16="http://schemas.microsoft.com/office/drawing/2014/main" id="{953767BD-899D-8E5D-3262-1AE17C894AFD}"/>
              </a:ext>
            </a:extLst>
          </p:cNvPr>
          <p:cNvGrpSpPr>
            <a:grpSpLocks/>
          </p:cNvGrpSpPr>
          <p:nvPr userDrawn="1"/>
        </p:nvGrpSpPr>
        <p:grpSpPr bwMode="auto">
          <a:xfrm>
            <a:off x="855663" y="6000750"/>
            <a:ext cx="4598987" cy="793750"/>
            <a:chOff x="936625" y="2628900"/>
            <a:chExt cx="10375900" cy="1789113"/>
          </a:xfrm>
        </p:grpSpPr>
        <p:pic>
          <p:nvPicPr>
            <p:cNvPr id="18" name="Picture 7">
              <a:extLst>
                <a:ext uri="{FF2B5EF4-FFF2-40B4-BE49-F238E27FC236}">
                  <a16:creationId xmlns:a16="http://schemas.microsoft.com/office/drawing/2014/main" id="{320FFCCB-DC1F-CD53-3EB0-D0EB389B1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44F37991-09F3-A1B4-7910-CAEBA2BEF438}"/>
                </a:ext>
              </a:extLst>
            </p:cNvPr>
            <p:cNvCxnSpPr/>
            <p:nvPr/>
          </p:nvCxnSpPr>
          <p:spPr>
            <a:xfrm>
              <a:off x="3909355"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2" descr="A close up of a logo&#10;&#10;Description automatically generated">
              <a:extLst>
                <a:ext uri="{FF2B5EF4-FFF2-40B4-BE49-F238E27FC236}">
                  <a16:creationId xmlns:a16="http://schemas.microsoft.com/office/drawing/2014/main" id="{BEE04B6F-398D-B8A8-B49F-F288C52C6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CACCE153-5D68-FCC2-610E-D2DFAA6BCC20}"/>
                </a:ext>
              </a:extLst>
            </p:cNvPr>
            <p:cNvCxnSpPr/>
            <p:nvPr/>
          </p:nvCxnSpPr>
          <p:spPr>
            <a:xfrm>
              <a:off x="7917166"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6" descr="A picture containing drawing&#10;&#10;Description automatically generated">
              <a:extLst>
                <a:ext uri="{FF2B5EF4-FFF2-40B4-BE49-F238E27FC236}">
                  <a16:creationId xmlns:a16="http://schemas.microsoft.com/office/drawing/2014/main" id="{8B32FD20-CE13-591D-7C2F-55DD92045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Picture Placeholder 7"/>
          <p:cNvSpPr>
            <a:spLocks noGrp="1"/>
          </p:cNvSpPr>
          <p:nvPr>
            <p:ph type="pic" sz="quarter" idx="10"/>
          </p:nvPr>
        </p:nvSpPr>
        <p:spPr>
          <a:xfrm>
            <a:off x="855009" y="1672217"/>
            <a:ext cx="3114501" cy="3065408"/>
          </a:xfrm>
          <a:solidFill>
            <a:schemeClr val="bg2"/>
          </a:solidFill>
        </p:spPr>
        <p:txBody>
          <a:bodyPr rtlCol="0" anchor="ctr">
            <a:noAutofit/>
          </a:bodyPr>
          <a:lstStyle>
            <a:lvl1pPr algn="ctr">
              <a:defRPr sz="2040"/>
            </a:lvl1pPr>
          </a:lstStyle>
          <a:p>
            <a:pPr lvl="0"/>
            <a:r>
              <a:rPr lang="en-US" noProof="0"/>
              <a:t>Click icon to add picture</a:t>
            </a:r>
            <a:endParaRPr lang="en-US" noProof="0" dirty="0"/>
          </a:p>
        </p:txBody>
      </p:sp>
      <p:sp>
        <p:nvSpPr>
          <p:cNvPr id="2" name="Title 1"/>
          <p:cNvSpPr>
            <a:spLocks noGrp="1"/>
          </p:cNvSpPr>
          <p:nvPr>
            <p:ph type="title"/>
          </p:nvPr>
        </p:nvSpPr>
        <p:spPr>
          <a:xfrm>
            <a:off x="855009" y="699454"/>
            <a:ext cx="10726459" cy="624844"/>
          </a:xfrm>
        </p:spPr>
        <p:txBody>
          <a:bodyPr/>
          <a:lstStyle>
            <a:lvl1pPr marL="0" marR="0" indent="0" algn="l" defTabSz="932597" rtl="0" eaLnBrk="1" fontAlgn="auto" latinLnBrk="0" hangingPunct="1">
              <a:lnSpc>
                <a:spcPct val="80000"/>
              </a:lnSpc>
              <a:spcBef>
                <a:spcPts val="0"/>
              </a:spcBef>
              <a:spcAft>
                <a:spcPts val="0"/>
              </a:spcAft>
              <a:buClr>
                <a:srgbClr val="009241"/>
              </a:buClr>
              <a:buSzTx/>
              <a:buFont typeface="Arial" panose="020B0604020202020204" pitchFamily="34" charset="0"/>
              <a:buNone/>
              <a:tabLst/>
              <a:defRPr lang="en-US" sz="4488" b="1" i="0" kern="1200" cap="none" spc="0" baseline="0" dirty="0">
                <a:solidFill>
                  <a:schemeClr val="tx1"/>
                </a:solidFill>
                <a:latin typeface="Montserrat" panose="02000505000000020004" pitchFamily="2" charset="77"/>
                <a:ea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1"/>
          </p:nvPr>
        </p:nvSpPr>
        <p:spPr>
          <a:xfrm>
            <a:off x="855009" y="4982958"/>
            <a:ext cx="3114502" cy="382369"/>
          </a:xfrm>
        </p:spPr>
        <p:txBody>
          <a:bodyPr/>
          <a:lstStyle>
            <a:lvl1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040" b="1" i="0" kern="1200" cap="none"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p:txBody>
      </p:sp>
      <p:sp>
        <p:nvSpPr>
          <p:cNvPr id="9" name="Picture Placeholder 7"/>
          <p:cNvSpPr>
            <a:spLocks noGrp="1"/>
          </p:cNvSpPr>
          <p:nvPr>
            <p:ph type="pic" sz="quarter" idx="12"/>
          </p:nvPr>
        </p:nvSpPr>
        <p:spPr>
          <a:xfrm>
            <a:off x="4513306" y="1672217"/>
            <a:ext cx="3114501" cy="3065408"/>
          </a:xfrm>
          <a:solidFill>
            <a:schemeClr val="bg2"/>
          </a:solidFill>
        </p:spPr>
        <p:txBody>
          <a:bodyPr rtlCol="0" anchor="ctr">
            <a:noAutofit/>
          </a:bodyPr>
          <a:lstStyle>
            <a:lvl1pPr algn="ctr">
              <a:defRPr sz="2040"/>
            </a:lvl1pPr>
          </a:lstStyle>
          <a:p>
            <a:pPr lvl="0"/>
            <a:r>
              <a:rPr lang="en-US" noProof="0"/>
              <a:t>Click icon to add picture</a:t>
            </a:r>
            <a:endParaRPr lang="en-US" noProof="0" dirty="0"/>
          </a:p>
        </p:txBody>
      </p:sp>
      <p:sp>
        <p:nvSpPr>
          <p:cNvPr id="10" name="Picture Placeholder 7"/>
          <p:cNvSpPr>
            <a:spLocks noGrp="1"/>
          </p:cNvSpPr>
          <p:nvPr>
            <p:ph type="pic" sz="quarter" idx="13"/>
          </p:nvPr>
        </p:nvSpPr>
        <p:spPr>
          <a:xfrm>
            <a:off x="8171601" y="1672217"/>
            <a:ext cx="3114501" cy="3065408"/>
          </a:xfrm>
          <a:solidFill>
            <a:schemeClr val="bg2"/>
          </a:solidFill>
        </p:spPr>
        <p:txBody>
          <a:bodyPr rtlCol="0" anchor="ctr">
            <a:noAutofit/>
          </a:bodyPr>
          <a:lstStyle>
            <a:lvl1pPr algn="ctr">
              <a:defRPr sz="2040"/>
            </a:lvl1pPr>
          </a:lstStyle>
          <a:p>
            <a:pPr lvl="0"/>
            <a:r>
              <a:rPr lang="en-US" noProof="0"/>
              <a:t>Click icon to add picture</a:t>
            </a:r>
            <a:endParaRPr lang="en-US" noProof="0" dirty="0"/>
          </a:p>
        </p:txBody>
      </p:sp>
      <p:sp>
        <p:nvSpPr>
          <p:cNvPr id="11" name="Content Placeholder 3"/>
          <p:cNvSpPr>
            <a:spLocks noGrp="1"/>
          </p:cNvSpPr>
          <p:nvPr>
            <p:ph sz="quarter" idx="14"/>
          </p:nvPr>
        </p:nvSpPr>
        <p:spPr>
          <a:xfrm>
            <a:off x="855009" y="5383977"/>
            <a:ext cx="3114502" cy="587542"/>
          </a:xfrm>
        </p:spPr>
        <p:txBody>
          <a:bodyPr/>
          <a:lstStyle>
            <a:lvl1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1632" b="0" i="0" kern="1200" cap="none" spc="0" baseline="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p:txBody>
      </p:sp>
      <p:sp>
        <p:nvSpPr>
          <p:cNvPr id="12" name="Content Placeholder 3"/>
          <p:cNvSpPr>
            <a:spLocks noGrp="1"/>
          </p:cNvSpPr>
          <p:nvPr>
            <p:ph sz="quarter" idx="15"/>
          </p:nvPr>
        </p:nvSpPr>
        <p:spPr>
          <a:xfrm>
            <a:off x="4513307" y="4982958"/>
            <a:ext cx="3114501" cy="382369"/>
          </a:xfrm>
        </p:spPr>
        <p:txBody>
          <a:bodyPr/>
          <a:lstStyle>
            <a:lvl1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040" b="1" i="0" kern="1200" cap="none"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p:txBody>
      </p:sp>
      <p:sp>
        <p:nvSpPr>
          <p:cNvPr id="13" name="Content Placeholder 3"/>
          <p:cNvSpPr>
            <a:spLocks noGrp="1"/>
          </p:cNvSpPr>
          <p:nvPr>
            <p:ph sz="quarter" idx="16"/>
          </p:nvPr>
        </p:nvSpPr>
        <p:spPr>
          <a:xfrm>
            <a:off x="4513307" y="5383977"/>
            <a:ext cx="3114501" cy="587542"/>
          </a:xfrm>
        </p:spPr>
        <p:txBody>
          <a:bodyPr/>
          <a:lstStyle>
            <a:lvl1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1632" b="0" i="0" kern="1200" cap="none" spc="0" baseline="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p:txBody>
      </p:sp>
      <p:sp>
        <p:nvSpPr>
          <p:cNvPr id="14" name="Content Placeholder 3"/>
          <p:cNvSpPr>
            <a:spLocks noGrp="1"/>
          </p:cNvSpPr>
          <p:nvPr>
            <p:ph sz="quarter" idx="17"/>
          </p:nvPr>
        </p:nvSpPr>
        <p:spPr>
          <a:xfrm>
            <a:off x="8171602" y="4982958"/>
            <a:ext cx="3114501" cy="382369"/>
          </a:xfrm>
        </p:spPr>
        <p:txBody>
          <a:bodyPr/>
          <a:lstStyle>
            <a:lvl1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040" b="1" i="0" kern="1200" cap="none"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text styles</a:t>
            </a:r>
          </a:p>
        </p:txBody>
      </p:sp>
      <p:sp>
        <p:nvSpPr>
          <p:cNvPr id="15" name="Content Placeholder 3"/>
          <p:cNvSpPr>
            <a:spLocks noGrp="1"/>
          </p:cNvSpPr>
          <p:nvPr>
            <p:ph sz="quarter" idx="18"/>
          </p:nvPr>
        </p:nvSpPr>
        <p:spPr>
          <a:xfrm>
            <a:off x="8171602" y="5383977"/>
            <a:ext cx="3114501" cy="587542"/>
          </a:xfrm>
        </p:spPr>
        <p:txBody>
          <a:bodyPr/>
          <a:lstStyle>
            <a:lvl1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1632" b="0" i="0" kern="1200" cap="none" spc="0" baseline="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p:txBody>
      </p:sp>
    </p:spTree>
    <p:extLst>
      <p:ext uri="{BB962C8B-B14F-4D97-AF65-F5344CB8AC3E}">
        <p14:creationId xmlns:p14="http://schemas.microsoft.com/office/powerpoint/2010/main" val="2989716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Op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B2553F-9054-6857-EA4A-8B0DEE0EB0FD}"/>
              </a:ext>
            </a:extLst>
          </p:cNvPr>
          <p:cNvSpPr/>
          <p:nvPr userDrawn="1"/>
        </p:nvSpPr>
        <p:spPr>
          <a:xfrm>
            <a:off x="0" y="0"/>
            <a:ext cx="3046413" cy="6994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37" dirty="0">
              <a:latin typeface="Muli Regular" charset="0"/>
            </a:endParaRPr>
          </a:p>
        </p:txBody>
      </p:sp>
      <p:sp>
        <p:nvSpPr>
          <p:cNvPr id="5" name="Title 1">
            <a:extLst>
              <a:ext uri="{FF2B5EF4-FFF2-40B4-BE49-F238E27FC236}">
                <a16:creationId xmlns:a16="http://schemas.microsoft.com/office/drawing/2014/main" id="{AE9EB029-AAF7-BE4D-6646-C5B7A04C1B02}"/>
              </a:ext>
            </a:extLst>
          </p:cNvPr>
          <p:cNvSpPr txBox="1">
            <a:spLocks/>
          </p:cNvSpPr>
          <p:nvPr userDrawn="1"/>
        </p:nvSpPr>
        <p:spPr>
          <a:xfrm>
            <a:off x="725488" y="938213"/>
            <a:ext cx="1377950" cy="1331912"/>
          </a:xfrm>
          <a:prstGeom prst="rect">
            <a:avLst/>
          </a:prstGeom>
        </p:spPr>
        <p:txBody>
          <a:bodyPr lIns="0" tIns="0" rIns="0" bIns="0"/>
          <a:lstStyle>
            <a:lvl1pPr algn="l" defTabSz="914400" rtl="0" eaLnBrk="1" latinLnBrk="0" hangingPunct="1">
              <a:lnSpc>
                <a:spcPct val="90000"/>
              </a:lnSpc>
              <a:spcBef>
                <a:spcPct val="0"/>
              </a:spcBef>
              <a:buNone/>
              <a:defRPr sz="4400" b="1" kern="1200">
                <a:solidFill>
                  <a:schemeClr val="accent1"/>
                </a:solidFill>
                <a:latin typeface="Montserrat" panose="02000505000000020004" pitchFamily="2" charset="77"/>
                <a:ea typeface="+mj-ea"/>
                <a:cs typeface="+mj-cs"/>
              </a:defRPr>
            </a:lvl1pPr>
          </a:lstStyle>
          <a:p>
            <a:pPr>
              <a:defRPr/>
            </a:pPr>
            <a:r>
              <a:rPr lang="en-US" sz="24376" dirty="0">
                <a:solidFill>
                  <a:schemeClr val="tx2"/>
                </a:solidFill>
              </a:rPr>
              <a:t>“</a:t>
            </a:r>
          </a:p>
        </p:txBody>
      </p:sp>
      <p:grpSp>
        <p:nvGrpSpPr>
          <p:cNvPr id="6" name="Group 5">
            <a:extLst>
              <a:ext uri="{FF2B5EF4-FFF2-40B4-BE49-F238E27FC236}">
                <a16:creationId xmlns:a16="http://schemas.microsoft.com/office/drawing/2014/main" id="{A44ED989-D497-444F-4519-A65EC38ADFDF}"/>
              </a:ext>
            </a:extLst>
          </p:cNvPr>
          <p:cNvGrpSpPr>
            <a:grpSpLocks/>
          </p:cNvGrpSpPr>
          <p:nvPr userDrawn="1"/>
        </p:nvGrpSpPr>
        <p:grpSpPr bwMode="auto">
          <a:xfrm>
            <a:off x="3575050" y="6000750"/>
            <a:ext cx="4598988" cy="793750"/>
            <a:chOff x="936625" y="2628900"/>
            <a:chExt cx="10375900" cy="1789113"/>
          </a:xfrm>
        </p:grpSpPr>
        <p:pic>
          <p:nvPicPr>
            <p:cNvPr id="7" name="Picture 7">
              <a:extLst>
                <a:ext uri="{FF2B5EF4-FFF2-40B4-BE49-F238E27FC236}">
                  <a16:creationId xmlns:a16="http://schemas.microsoft.com/office/drawing/2014/main" id="{826EB1DA-015B-01E3-462D-1C7E71F72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3316288"/>
              <a:ext cx="25225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1755F0CC-D86F-F7F8-784F-4304EB2C70B5}"/>
                </a:ext>
              </a:extLst>
            </p:cNvPr>
            <p:cNvCxnSpPr/>
            <p:nvPr/>
          </p:nvCxnSpPr>
          <p:spPr>
            <a:xfrm>
              <a:off x="3909354"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descr="A close up of a logo&#10;&#10;Description automatically generated">
              <a:extLst>
                <a:ext uri="{FF2B5EF4-FFF2-40B4-BE49-F238E27FC236}">
                  <a16:creationId xmlns:a16="http://schemas.microsoft.com/office/drawing/2014/main" id="{CE1EA601-CE26-A918-D801-89FD8DFAB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2628900"/>
              <a:ext cx="31496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0D7211B4-9856-C0DC-E28B-5ACDD9A74BC6}"/>
                </a:ext>
              </a:extLst>
            </p:cNvPr>
            <p:cNvCxnSpPr/>
            <p:nvPr/>
          </p:nvCxnSpPr>
          <p:spPr>
            <a:xfrm>
              <a:off x="7917167" y="2950940"/>
              <a:ext cx="0" cy="1094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6" descr="A picture containing drawing&#10;&#10;Description automatically generated">
              <a:extLst>
                <a:ext uri="{FF2B5EF4-FFF2-40B4-BE49-F238E27FC236}">
                  <a16:creationId xmlns:a16="http://schemas.microsoft.com/office/drawing/2014/main" id="{2C949C7C-B11A-0815-64B5-A757F929B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1013" y="2738438"/>
              <a:ext cx="3149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3575486" y="1604725"/>
            <a:ext cx="8005981" cy="1590670"/>
          </a:xfrm>
        </p:spPr>
        <p:txBody>
          <a:bodyPr/>
          <a:lstStyle>
            <a:lvl1pPr marL="0" indent="0">
              <a:buNone/>
              <a:defRPr sz="3264"/>
            </a:lvl1pPr>
            <a:lvl2pPr marL="373039" indent="0">
              <a:buNone/>
              <a:defRPr/>
            </a:lvl2pPr>
            <a:lvl3pPr marL="839337" indent="0">
              <a:buNone/>
              <a:defRPr/>
            </a:lvl3pPr>
            <a:lvl4pPr marL="1305635" indent="0">
              <a:buNone/>
              <a:defRPr/>
            </a:lvl4pPr>
            <a:lvl5pPr marL="1771933" indent="0">
              <a:buNone/>
              <a:defRPr/>
            </a:lvl5pPr>
          </a:lstStyle>
          <a:p>
            <a:pPr lvl="0"/>
            <a:r>
              <a:rPr lang="en-US"/>
              <a:t>Click to edit Master text styles</a:t>
            </a:r>
          </a:p>
        </p:txBody>
      </p:sp>
      <p:sp>
        <p:nvSpPr>
          <p:cNvPr id="8" name="Content Placeholder 2"/>
          <p:cNvSpPr>
            <a:spLocks noGrp="1"/>
          </p:cNvSpPr>
          <p:nvPr>
            <p:ph idx="10"/>
          </p:nvPr>
        </p:nvSpPr>
        <p:spPr>
          <a:xfrm>
            <a:off x="3575486" y="3656453"/>
            <a:ext cx="8005981" cy="1590670"/>
          </a:xfrm>
        </p:spPr>
        <p:txBody>
          <a:bodyPr/>
          <a:lstStyle>
            <a:lvl1pPr marL="0" indent="0">
              <a:buNone/>
              <a:defRPr sz="2448">
                <a:solidFill>
                  <a:schemeClr val="tx1"/>
                </a:solidFill>
              </a:defRPr>
            </a:lvl1pPr>
            <a:lvl2pPr marL="373039" indent="0">
              <a:buNone/>
              <a:defRPr/>
            </a:lvl2pPr>
            <a:lvl3pPr marL="839337" indent="0">
              <a:buNone/>
              <a:defRPr/>
            </a:lvl3pPr>
            <a:lvl4pPr marL="1305635" indent="0">
              <a:buNone/>
              <a:defRPr/>
            </a:lvl4pPr>
            <a:lvl5pPr marL="1771933" indent="0">
              <a:buNone/>
              <a:defRPr/>
            </a:lvl5pPr>
          </a:lstStyle>
          <a:p>
            <a:pPr lvl="0"/>
            <a:r>
              <a:rPr lang="en-US" dirty="0"/>
              <a:t>Click to edit Master text styles</a:t>
            </a:r>
          </a:p>
        </p:txBody>
      </p:sp>
    </p:spTree>
    <p:extLst>
      <p:ext uri="{BB962C8B-B14F-4D97-AF65-F5344CB8AC3E}">
        <p14:creationId xmlns:p14="http://schemas.microsoft.com/office/powerpoint/2010/main" val="180675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7509484-D971-3A17-8113-16DB586F8B27}"/>
              </a:ext>
            </a:extLst>
          </p:cNvPr>
          <p:cNvSpPr>
            <a:spLocks noGrp="1" noChangeArrowheads="1"/>
          </p:cNvSpPr>
          <p:nvPr>
            <p:ph type="title"/>
          </p:nvPr>
        </p:nvSpPr>
        <p:spPr bwMode="auto">
          <a:xfrm>
            <a:off x="855663" y="700088"/>
            <a:ext cx="107251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FBB56F6-088F-1EFA-E8B1-5B7AB2BD66DD}"/>
              </a:ext>
            </a:extLst>
          </p:cNvPr>
          <p:cNvSpPr>
            <a:spLocks noGrp="1" noChangeArrowheads="1"/>
          </p:cNvSpPr>
          <p:nvPr>
            <p:ph type="body" idx="1"/>
          </p:nvPr>
        </p:nvSpPr>
        <p:spPr bwMode="auto">
          <a:xfrm>
            <a:off x="855663" y="1922463"/>
            <a:ext cx="10725150"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184" r:id="rId1"/>
    <p:sldLayoutId id="2147485189" r:id="rId2"/>
    <p:sldLayoutId id="2147485190" r:id="rId3"/>
    <p:sldLayoutId id="2147485191" r:id="rId4"/>
    <p:sldLayoutId id="2147485192" r:id="rId5"/>
    <p:sldLayoutId id="2147485193" r:id="rId6"/>
    <p:sldLayoutId id="2147485194" r:id="rId7"/>
    <p:sldLayoutId id="2147485195" r:id="rId8"/>
    <p:sldLayoutId id="2147485196" r:id="rId9"/>
    <p:sldLayoutId id="2147485197" r:id="rId10"/>
    <p:sldLayoutId id="2147485198" r:id="rId11"/>
    <p:sldLayoutId id="2147485199" r:id="rId12"/>
    <p:sldLayoutId id="2147485241" r:id="rId13"/>
  </p:sldLayoutIdLst>
  <p:txStyles>
    <p:titleStyle>
      <a:lvl1pPr algn="l" defTabSz="931863" rtl="0" eaLnBrk="0" fontAlgn="base" hangingPunct="0">
        <a:lnSpc>
          <a:spcPct val="90000"/>
        </a:lnSpc>
        <a:spcBef>
          <a:spcPct val="0"/>
        </a:spcBef>
        <a:spcAft>
          <a:spcPct val="0"/>
        </a:spcAft>
        <a:defRPr sz="4800" b="1" kern="1200">
          <a:solidFill>
            <a:schemeClr val="tx1"/>
          </a:solidFill>
          <a:latin typeface="Montserrat" panose="02000505000000020004" pitchFamily="2" charset="77"/>
          <a:ea typeface="+mj-ea"/>
          <a:cs typeface="+mj-cs"/>
        </a:defRPr>
      </a:lvl1pPr>
      <a:lvl2pPr algn="l" defTabSz="931863" rtl="0" eaLnBrk="0" fontAlgn="base" hangingPunct="0">
        <a:lnSpc>
          <a:spcPct val="90000"/>
        </a:lnSpc>
        <a:spcBef>
          <a:spcPct val="0"/>
        </a:spcBef>
        <a:spcAft>
          <a:spcPct val="0"/>
        </a:spcAft>
        <a:defRPr sz="4800" b="1">
          <a:solidFill>
            <a:schemeClr val="tx1"/>
          </a:solidFill>
          <a:latin typeface="Montserrat" panose="02000505000000020004" pitchFamily="2" charset="77"/>
        </a:defRPr>
      </a:lvl2pPr>
      <a:lvl3pPr algn="l" defTabSz="931863" rtl="0" eaLnBrk="0" fontAlgn="base" hangingPunct="0">
        <a:lnSpc>
          <a:spcPct val="90000"/>
        </a:lnSpc>
        <a:spcBef>
          <a:spcPct val="0"/>
        </a:spcBef>
        <a:spcAft>
          <a:spcPct val="0"/>
        </a:spcAft>
        <a:defRPr sz="4800" b="1">
          <a:solidFill>
            <a:schemeClr val="tx1"/>
          </a:solidFill>
          <a:latin typeface="Montserrat" panose="02000505000000020004" pitchFamily="2" charset="77"/>
        </a:defRPr>
      </a:lvl3pPr>
      <a:lvl4pPr algn="l" defTabSz="931863" rtl="0" eaLnBrk="0" fontAlgn="base" hangingPunct="0">
        <a:lnSpc>
          <a:spcPct val="90000"/>
        </a:lnSpc>
        <a:spcBef>
          <a:spcPct val="0"/>
        </a:spcBef>
        <a:spcAft>
          <a:spcPct val="0"/>
        </a:spcAft>
        <a:defRPr sz="4800" b="1">
          <a:solidFill>
            <a:schemeClr val="tx1"/>
          </a:solidFill>
          <a:latin typeface="Montserrat" panose="02000505000000020004" pitchFamily="2" charset="77"/>
        </a:defRPr>
      </a:lvl4pPr>
      <a:lvl5pPr algn="l" defTabSz="931863" rtl="0" eaLnBrk="0" fontAlgn="base" hangingPunct="0">
        <a:lnSpc>
          <a:spcPct val="90000"/>
        </a:lnSpc>
        <a:spcBef>
          <a:spcPct val="0"/>
        </a:spcBef>
        <a:spcAft>
          <a:spcPct val="0"/>
        </a:spcAft>
        <a:defRPr sz="4800" b="1">
          <a:solidFill>
            <a:schemeClr val="tx1"/>
          </a:solidFill>
          <a:latin typeface="Montserrat" panose="02000505000000020004" pitchFamily="2" charset="77"/>
        </a:defRPr>
      </a:lvl5pPr>
      <a:lvl6pPr marL="457200" algn="l" defTabSz="931863" rtl="0" fontAlgn="base">
        <a:lnSpc>
          <a:spcPct val="90000"/>
        </a:lnSpc>
        <a:spcBef>
          <a:spcPct val="0"/>
        </a:spcBef>
        <a:spcAft>
          <a:spcPct val="0"/>
        </a:spcAft>
        <a:defRPr sz="4800" b="1">
          <a:solidFill>
            <a:schemeClr val="accent1"/>
          </a:solidFill>
          <a:latin typeface="Montserrat" panose="02000505000000020004" pitchFamily="2" charset="77"/>
        </a:defRPr>
      </a:lvl6pPr>
      <a:lvl7pPr marL="914400" algn="l" defTabSz="931863" rtl="0" fontAlgn="base">
        <a:lnSpc>
          <a:spcPct val="90000"/>
        </a:lnSpc>
        <a:spcBef>
          <a:spcPct val="0"/>
        </a:spcBef>
        <a:spcAft>
          <a:spcPct val="0"/>
        </a:spcAft>
        <a:defRPr sz="4800" b="1">
          <a:solidFill>
            <a:schemeClr val="accent1"/>
          </a:solidFill>
          <a:latin typeface="Montserrat" panose="02000505000000020004" pitchFamily="2" charset="77"/>
        </a:defRPr>
      </a:lvl7pPr>
      <a:lvl8pPr marL="1371600" algn="l" defTabSz="931863" rtl="0" fontAlgn="base">
        <a:lnSpc>
          <a:spcPct val="90000"/>
        </a:lnSpc>
        <a:spcBef>
          <a:spcPct val="0"/>
        </a:spcBef>
        <a:spcAft>
          <a:spcPct val="0"/>
        </a:spcAft>
        <a:defRPr sz="4800" b="1">
          <a:solidFill>
            <a:schemeClr val="accent1"/>
          </a:solidFill>
          <a:latin typeface="Montserrat" panose="02000505000000020004" pitchFamily="2" charset="77"/>
        </a:defRPr>
      </a:lvl8pPr>
      <a:lvl9pPr marL="1828800" algn="l" defTabSz="931863" rtl="0" fontAlgn="base">
        <a:lnSpc>
          <a:spcPct val="90000"/>
        </a:lnSpc>
        <a:spcBef>
          <a:spcPct val="0"/>
        </a:spcBef>
        <a:spcAft>
          <a:spcPct val="0"/>
        </a:spcAft>
        <a:defRPr sz="4800" b="1">
          <a:solidFill>
            <a:schemeClr val="accent1"/>
          </a:solidFill>
          <a:latin typeface="Montserrat" panose="02000505000000020004" pitchFamily="2" charset="77"/>
        </a:defRPr>
      </a:lvl9pPr>
    </p:titleStyle>
    <p:bodyStyle>
      <a:lvl1pPr marL="231775" indent="-231775" algn="l" defTabSz="931863" rtl="0" eaLnBrk="0" fontAlgn="base" hangingPunct="0">
        <a:lnSpc>
          <a:spcPct val="90000"/>
        </a:lnSpc>
        <a:spcBef>
          <a:spcPts val="1025"/>
        </a:spcBef>
        <a:spcAft>
          <a:spcPct val="0"/>
        </a:spcAft>
        <a:buClr>
          <a:schemeClr val="tx2"/>
        </a:buClr>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98500" indent="-231775" algn="l" defTabSz="931863" rtl="0" eaLnBrk="0" fontAlgn="base" hangingPunct="0">
        <a:lnSpc>
          <a:spcPct val="90000"/>
        </a:lnSpc>
        <a:spcBef>
          <a:spcPts val="513"/>
        </a:spcBef>
        <a:spcAft>
          <a:spcPct val="0"/>
        </a:spcAft>
        <a:buClr>
          <a:schemeClr val="tx2"/>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65225" indent="-231775" algn="l" defTabSz="931863" rtl="0" eaLnBrk="0" fontAlgn="base" hangingPunct="0">
        <a:lnSpc>
          <a:spcPct val="90000"/>
        </a:lnSpc>
        <a:spcBef>
          <a:spcPts val="513"/>
        </a:spcBef>
        <a:spcAft>
          <a:spcPct val="0"/>
        </a:spcAft>
        <a:buClr>
          <a:schemeClr val="tx2"/>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31950" indent="-231775" algn="l" defTabSz="931863" rtl="0" eaLnBrk="0" fontAlgn="base" hangingPunct="0">
        <a:lnSpc>
          <a:spcPct val="90000"/>
        </a:lnSpc>
        <a:spcBef>
          <a:spcPts val="513"/>
        </a:spcBef>
        <a:spcAft>
          <a:spcPct val="0"/>
        </a:spcAft>
        <a:buClr>
          <a:schemeClr val="tx2"/>
        </a:buClr>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97088" indent="-231775" algn="l" defTabSz="931863" rtl="0" eaLnBrk="0" fontAlgn="base" hangingPunct="0">
        <a:lnSpc>
          <a:spcPct val="90000"/>
        </a:lnSpc>
        <a:spcBef>
          <a:spcPts val="513"/>
        </a:spcBef>
        <a:spcAft>
          <a:spcPct val="0"/>
        </a:spcAft>
        <a:buClr>
          <a:schemeClr val="tx2"/>
        </a:buClr>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ext Placeholder 2">
            <a:extLst>
              <a:ext uri="{FF2B5EF4-FFF2-40B4-BE49-F238E27FC236}">
                <a16:creationId xmlns:a16="http://schemas.microsoft.com/office/drawing/2014/main" id="{837005F6-A5E8-1B68-8171-9254717FA968}"/>
              </a:ext>
            </a:extLst>
          </p:cNvPr>
          <p:cNvSpPr>
            <a:spLocks noGrp="1" noChangeArrowheads="1"/>
          </p:cNvSpPr>
          <p:nvPr>
            <p:ph type="body" idx="1"/>
          </p:nvPr>
        </p:nvSpPr>
        <p:spPr bwMode="auto">
          <a:xfrm>
            <a:off x="855663" y="1862138"/>
            <a:ext cx="10725150"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sym typeface="Arial" panose="020B0604020202020204" pitchFamily="34" charset="0"/>
              </a:rPr>
              <a:t>Arial 28</a:t>
            </a:r>
          </a:p>
          <a:p>
            <a:pPr lvl="1"/>
            <a:r>
              <a:rPr lang="en-US" altLang="en-US">
                <a:sym typeface="Arial" panose="020B0604020202020204" pitchFamily="34" charset="0"/>
              </a:rPr>
              <a:t>Arial 24</a:t>
            </a:r>
          </a:p>
          <a:p>
            <a:pPr lvl="2"/>
            <a:r>
              <a:rPr lang="en-US" altLang="en-US">
                <a:sym typeface="Arial" panose="020B0604020202020204" pitchFamily="34" charset="0"/>
              </a:rPr>
              <a:t>Arial 20</a:t>
            </a:r>
          </a:p>
          <a:p>
            <a:pPr lvl="3"/>
            <a:r>
              <a:rPr lang="en-US" altLang="en-US">
                <a:sym typeface="Arial" panose="020B0604020202020204" pitchFamily="34" charset="0"/>
              </a:rPr>
              <a:t>Arial 18</a:t>
            </a:r>
          </a:p>
          <a:p>
            <a:pPr lvl="4"/>
            <a:r>
              <a:rPr lang="en-US" altLang="en-US">
                <a:sym typeface="Arial" panose="020B0604020202020204" pitchFamily="34" charset="0"/>
              </a:rPr>
              <a:t>Arial 18</a:t>
            </a:r>
          </a:p>
        </p:txBody>
      </p:sp>
      <p:sp>
        <p:nvSpPr>
          <p:cNvPr id="2051" name="Title Placeholder 6">
            <a:extLst>
              <a:ext uri="{FF2B5EF4-FFF2-40B4-BE49-F238E27FC236}">
                <a16:creationId xmlns:a16="http://schemas.microsoft.com/office/drawing/2014/main" id="{460FC40C-2C52-AC9C-97A8-750468DF3B7E}"/>
              </a:ext>
            </a:extLst>
          </p:cNvPr>
          <p:cNvSpPr>
            <a:spLocks noGrp="1" noChangeArrowheads="1"/>
          </p:cNvSpPr>
          <p:nvPr>
            <p:ph type="title"/>
          </p:nvPr>
        </p:nvSpPr>
        <p:spPr bwMode="auto">
          <a:xfrm>
            <a:off x="855663" y="373063"/>
            <a:ext cx="1072515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sym typeface="Arial" panose="020B0604020202020204" pitchFamily="34" charset="0"/>
              </a:rPr>
              <a:t>Montsorrat 44</a:t>
            </a:r>
          </a:p>
        </p:txBody>
      </p:sp>
    </p:spTree>
  </p:cSld>
  <p:clrMap bg1="lt1" tx1="dk1" bg2="dk2" tx2="lt2" accent1="accent1" accent2="accent2" accent3="accent3" accent4="accent4" accent5="accent5" accent6="accent6" hlink="hlink" folHlink="folHlink"/>
  <p:sldLayoutIdLst>
    <p:sldLayoutId id="2147485204" r:id="rId1"/>
    <p:sldLayoutId id="2147485185" r:id="rId2"/>
    <p:sldLayoutId id="2147485205" r:id="rId3"/>
    <p:sldLayoutId id="2147485206" r:id="rId4"/>
    <p:sldLayoutId id="2147485207" r:id="rId5"/>
    <p:sldLayoutId id="2147485208" r:id="rId6"/>
    <p:sldLayoutId id="2147485209" r:id="rId7"/>
    <p:sldLayoutId id="2147485210" r:id="rId8"/>
    <p:sldLayoutId id="2147485211" r:id="rId9"/>
    <p:sldLayoutId id="2147485212" r:id="rId10"/>
    <p:sldLayoutId id="2147485213" r:id="rId11"/>
    <p:sldLayoutId id="2147485186" r:id="rId12"/>
    <p:sldLayoutId id="2147485214" r:id="rId13"/>
    <p:sldLayoutId id="2147485215" r:id="rId14"/>
    <p:sldLayoutId id="2147485216" r:id="rId15"/>
    <p:sldLayoutId id="2147485217" r:id="rId16"/>
    <p:sldLayoutId id="2147485229" r:id="rId17"/>
  </p:sldLayoutIdLst>
  <p:transition>
    <p:fade thruBlk="1"/>
  </p:transition>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4400" b="1">
          <a:solidFill>
            <a:srgbClr val="000000"/>
          </a:solidFill>
          <a:latin typeface="Montserrat" panose="02000505000000020004" pitchFamily="2" charset="77"/>
          <a:ea typeface="Montserrat" panose="02000505000000020004" pitchFamily="2" charset="77"/>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4400" b="1">
          <a:solidFill>
            <a:srgbClr val="000000"/>
          </a:solidFill>
          <a:latin typeface="Montserrat" panose="02000505000000020004" pitchFamily="2" charset="77"/>
          <a:ea typeface="Montserrat" panose="02000505000000020004" pitchFamily="2" charset="77"/>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4400" b="1">
          <a:solidFill>
            <a:srgbClr val="000000"/>
          </a:solidFill>
          <a:latin typeface="Montserrat" panose="02000505000000020004" pitchFamily="2" charset="77"/>
          <a:ea typeface="Montserrat" panose="02000505000000020004" pitchFamily="2" charset="77"/>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4400" b="1">
          <a:solidFill>
            <a:srgbClr val="000000"/>
          </a:solidFill>
          <a:latin typeface="Montserrat" panose="02000505000000020004" pitchFamily="2" charset="77"/>
          <a:ea typeface="Montserrat" panose="02000505000000020004" pitchFamily="2" charset="77"/>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4400" b="1">
          <a:solidFill>
            <a:srgbClr val="000000"/>
          </a:solidFill>
          <a:latin typeface="Montserrat" panose="02000505000000020004" pitchFamily="2" charset="77"/>
          <a:ea typeface="Montserrat" panose="02000505000000020004" pitchFamily="2" charset="77"/>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9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9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9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9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90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defRPr>
      </a:lvl5pPr>
      <a:lvl6pPr marR="0" lvl="5"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4"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ext Placeholder 2">
            <a:extLst>
              <a:ext uri="{FF2B5EF4-FFF2-40B4-BE49-F238E27FC236}">
                <a16:creationId xmlns:a16="http://schemas.microsoft.com/office/drawing/2014/main" id="{C9AA9C61-5D3B-B61F-411D-379AB369DD8C}"/>
              </a:ext>
            </a:extLst>
          </p:cNvPr>
          <p:cNvSpPr>
            <a:spLocks noGrp="1" noChangeArrowheads="1"/>
          </p:cNvSpPr>
          <p:nvPr>
            <p:ph type="body" idx="1"/>
          </p:nvPr>
        </p:nvSpPr>
        <p:spPr bwMode="auto">
          <a:xfrm>
            <a:off x="855663" y="1862138"/>
            <a:ext cx="10725150"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Arial 28</a:t>
            </a:r>
          </a:p>
          <a:p>
            <a:pPr lvl="1"/>
            <a:r>
              <a:rPr lang="en-US" altLang="en-US"/>
              <a:t>Arial 24</a:t>
            </a:r>
          </a:p>
          <a:p>
            <a:pPr lvl="2"/>
            <a:r>
              <a:rPr lang="en-US" altLang="en-US"/>
              <a:t>Arial 20</a:t>
            </a:r>
          </a:p>
          <a:p>
            <a:pPr lvl="3"/>
            <a:r>
              <a:rPr lang="en-US" altLang="en-US"/>
              <a:t>Arial 18</a:t>
            </a:r>
          </a:p>
          <a:p>
            <a:pPr lvl="4"/>
            <a:r>
              <a:rPr lang="en-US" altLang="en-US"/>
              <a:t>Arial 18</a:t>
            </a:r>
          </a:p>
        </p:txBody>
      </p:sp>
      <p:sp>
        <p:nvSpPr>
          <p:cNvPr id="3075" name="Title Placeholder 6">
            <a:extLst>
              <a:ext uri="{FF2B5EF4-FFF2-40B4-BE49-F238E27FC236}">
                <a16:creationId xmlns:a16="http://schemas.microsoft.com/office/drawing/2014/main" id="{2A952A9D-8FD0-E72E-7FCA-B715A526566D}"/>
              </a:ext>
            </a:extLst>
          </p:cNvPr>
          <p:cNvSpPr>
            <a:spLocks noGrp="1" noChangeArrowheads="1"/>
          </p:cNvSpPr>
          <p:nvPr>
            <p:ph type="title"/>
          </p:nvPr>
        </p:nvSpPr>
        <p:spPr bwMode="auto">
          <a:xfrm>
            <a:off x="855663" y="373063"/>
            <a:ext cx="1072515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Montsorrat 44</a:t>
            </a:r>
          </a:p>
        </p:txBody>
      </p:sp>
    </p:spTree>
  </p:cSld>
  <p:clrMap bg1="lt1" tx1="dk1" bg2="lt2" tx2="dk2" accent1="accent1" accent2="accent2" accent3="accent3" accent4="accent4" accent5="accent5" accent6="accent6" hlink="hlink" folHlink="folHlink"/>
  <p:sldLayoutIdLst>
    <p:sldLayoutId id="2147485218" r:id="rId1"/>
    <p:sldLayoutId id="2147485187" r:id="rId2"/>
    <p:sldLayoutId id="2147485219" r:id="rId3"/>
    <p:sldLayoutId id="2147485220" r:id="rId4"/>
    <p:sldLayoutId id="2147485221" r:id="rId5"/>
    <p:sldLayoutId id="2147485222" r:id="rId6"/>
    <p:sldLayoutId id="2147485223" r:id="rId7"/>
    <p:sldLayoutId id="2147485224" r:id="rId8"/>
    <p:sldLayoutId id="2147485225" r:id="rId9"/>
    <p:sldLayoutId id="2147485188" r:id="rId10"/>
    <p:sldLayoutId id="2147485226" r:id="rId11"/>
    <p:sldLayoutId id="2147485227" r:id="rId12"/>
    <p:sldLayoutId id="2147485228" r:id="rId13"/>
  </p:sldLayoutIdLst>
  <p:hf hdr="0" ftr="0" dt="0"/>
  <p:txStyles>
    <p:titleStyle>
      <a:lvl1pPr algn="l" defTabSz="931863" rtl="0" eaLnBrk="0" fontAlgn="base" hangingPunct="0">
        <a:lnSpc>
          <a:spcPct val="90000"/>
        </a:lnSpc>
        <a:spcBef>
          <a:spcPct val="0"/>
        </a:spcBef>
        <a:spcAft>
          <a:spcPct val="0"/>
        </a:spcAft>
        <a:defRPr sz="4400" b="1" kern="1200">
          <a:solidFill>
            <a:schemeClr val="tx1"/>
          </a:solidFill>
          <a:latin typeface="Montserrat" panose="02000505000000020004" pitchFamily="2" charset="77"/>
          <a:ea typeface="Helvetica Neue" charset="0"/>
          <a:cs typeface="Arial" panose="020B0604020202020204" pitchFamily="34" charset="0"/>
        </a:defRPr>
      </a:lvl1pPr>
      <a:lvl2pPr algn="l" defTabSz="931863" rtl="0" eaLnBrk="0" fontAlgn="base" hangingPunct="0">
        <a:lnSpc>
          <a:spcPct val="90000"/>
        </a:lnSpc>
        <a:spcBef>
          <a:spcPct val="0"/>
        </a:spcBef>
        <a:spcAft>
          <a:spcPct val="0"/>
        </a:spcAft>
        <a:defRPr sz="4400" b="1">
          <a:solidFill>
            <a:schemeClr val="tx1"/>
          </a:solidFill>
          <a:latin typeface="Montserrat" panose="02000505000000020004" pitchFamily="2" charset="77"/>
          <a:ea typeface="Helvetica Neue" panose="02000503000000020004" pitchFamily="2" charset="0"/>
          <a:cs typeface="Arial" panose="020B0604020202020204" pitchFamily="34" charset="0"/>
        </a:defRPr>
      </a:lvl2pPr>
      <a:lvl3pPr algn="l" defTabSz="931863" rtl="0" eaLnBrk="0" fontAlgn="base" hangingPunct="0">
        <a:lnSpc>
          <a:spcPct val="90000"/>
        </a:lnSpc>
        <a:spcBef>
          <a:spcPct val="0"/>
        </a:spcBef>
        <a:spcAft>
          <a:spcPct val="0"/>
        </a:spcAft>
        <a:defRPr sz="4400" b="1">
          <a:solidFill>
            <a:schemeClr val="tx1"/>
          </a:solidFill>
          <a:latin typeface="Montserrat" panose="02000505000000020004" pitchFamily="2" charset="77"/>
          <a:ea typeface="Helvetica Neue" panose="02000503000000020004" pitchFamily="2" charset="0"/>
          <a:cs typeface="Arial" panose="020B0604020202020204" pitchFamily="34" charset="0"/>
        </a:defRPr>
      </a:lvl3pPr>
      <a:lvl4pPr algn="l" defTabSz="931863" rtl="0" eaLnBrk="0" fontAlgn="base" hangingPunct="0">
        <a:lnSpc>
          <a:spcPct val="90000"/>
        </a:lnSpc>
        <a:spcBef>
          <a:spcPct val="0"/>
        </a:spcBef>
        <a:spcAft>
          <a:spcPct val="0"/>
        </a:spcAft>
        <a:defRPr sz="4400" b="1">
          <a:solidFill>
            <a:schemeClr val="tx1"/>
          </a:solidFill>
          <a:latin typeface="Montserrat" panose="02000505000000020004" pitchFamily="2" charset="77"/>
          <a:ea typeface="Helvetica Neue" panose="02000503000000020004" pitchFamily="2" charset="0"/>
          <a:cs typeface="Arial" panose="020B0604020202020204" pitchFamily="34" charset="0"/>
        </a:defRPr>
      </a:lvl4pPr>
      <a:lvl5pPr algn="l" defTabSz="931863" rtl="0" eaLnBrk="0" fontAlgn="base" hangingPunct="0">
        <a:lnSpc>
          <a:spcPct val="90000"/>
        </a:lnSpc>
        <a:spcBef>
          <a:spcPct val="0"/>
        </a:spcBef>
        <a:spcAft>
          <a:spcPct val="0"/>
        </a:spcAft>
        <a:defRPr sz="4400" b="1">
          <a:solidFill>
            <a:schemeClr val="tx1"/>
          </a:solidFill>
          <a:latin typeface="Montserrat" panose="02000505000000020004" pitchFamily="2" charset="77"/>
          <a:ea typeface="Helvetica Neue" panose="02000503000000020004" pitchFamily="2" charset="0"/>
          <a:cs typeface="Arial" panose="020B0604020202020204" pitchFamily="34" charset="0"/>
        </a:defRPr>
      </a:lvl5pPr>
      <a:lvl6pPr marL="457200" algn="l" defTabSz="931863" rtl="0" fontAlgn="base">
        <a:lnSpc>
          <a:spcPct val="90000"/>
        </a:lnSpc>
        <a:spcBef>
          <a:spcPct val="0"/>
        </a:spcBef>
        <a:spcAft>
          <a:spcPct val="0"/>
        </a:spcAft>
        <a:defRPr sz="4400" b="1">
          <a:solidFill>
            <a:schemeClr val="tx1"/>
          </a:solidFill>
          <a:latin typeface="Arial" panose="020B0604020202020204" pitchFamily="34" charset="0"/>
          <a:ea typeface="Helvetica Neue" panose="02000503000000020004" pitchFamily="2" charset="0"/>
          <a:cs typeface="Arial" panose="020B0604020202020204" pitchFamily="34" charset="0"/>
        </a:defRPr>
      </a:lvl6pPr>
      <a:lvl7pPr marL="914400" algn="l" defTabSz="931863" rtl="0" fontAlgn="base">
        <a:lnSpc>
          <a:spcPct val="90000"/>
        </a:lnSpc>
        <a:spcBef>
          <a:spcPct val="0"/>
        </a:spcBef>
        <a:spcAft>
          <a:spcPct val="0"/>
        </a:spcAft>
        <a:defRPr sz="4400" b="1">
          <a:solidFill>
            <a:schemeClr val="tx1"/>
          </a:solidFill>
          <a:latin typeface="Arial" panose="020B0604020202020204" pitchFamily="34" charset="0"/>
          <a:ea typeface="Helvetica Neue" panose="02000503000000020004" pitchFamily="2" charset="0"/>
          <a:cs typeface="Arial" panose="020B0604020202020204" pitchFamily="34" charset="0"/>
        </a:defRPr>
      </a:lvl7pPr>
      <a:lvl8pPr marL="1371600" algn="l" defTabSz="931863" rtl="0" fontAlgn="base">
        <a:lnSpc>
          <a:spcPct val="90000"/>
        </a:lnSpc>
        <a:spcBef>
          <a:spcPct val="0"/>
        </a:spcBef>
        <a:spcAft>
          <a:spcPct val="0"/>
        </a:spcAft>
        <a:defRPr sz="4400" b="1">
          <a:solidFill>
            <a:schemeClr val="tx1"/>
          </a:solidFill>
          <a:latin typeface="Arial" panose="020B0604020202020204" pitchFamily="34" charset="0"/>
          <a:ea typeface="Helvetica Neue" panose="02000503000000020004" pitchFamily="2" charset="0"/>
          <a:cs typeface="Arial" panose="020B0604020202020204" pitchFamily="34" charset="0"/>
        </a:defRPr>
      </a:lvl8pPr>
      <a:lvl9pPr marL="1828800" algn="l" defTabSz="931863" rtl="0" fontAlgn="base">
        <a:lnSpc>
          <a:spcPct val="90000"/>
        </a:lnSpc>
        <a:spcBef>
          <a:spcPct val="0"/>
        </a:spcBef>
        <a:spcAft>
          <a:spcPct val="0"/>
        </a:spcAft>
        <a:defRPr sz="4400" b="1">
          <a:solidFill>
            <a:schemeClr val="tx1"/>
          </a:solidFill>
          <a:latin typeface="Arial" panose="020B0604020202020204" pitchFamily="34" charset="0"/>
          <a:ea typeface="Helvetica Neue" panose="02000503000000020004" pitchFamily="2" charset="0"/>
          <a:cs typeface="Arial" panose="020B0604020202020204" pitchFamily="34" charset="0"/>
        </a:defRPr>
      </a:lvl9pPr>
    </p:titleStyle>
    <p:bodyStyle>
      <a:lvl1pPr marL="231775" indent="-231775" algn="l" defTabSz="931863" rtl="0" eaLnBrk="0" fontAlgn="base" hangingPunct="0">
        <a:lnSpc>
          <a:spcPct val="120000"/>
        </a:lnSpc>
        <a:spcBef>
          <a:spcPct val="0"/>
        </a:spcBef>
        <a:spcAft>
          <a:spcPts val="813"/>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98500" indent="-231775" algn="l" defTabSz="931863" rtl="0" eaLnBrk="0" fontAlgn="base" hangingPunct="0">
        <a:lnSpc>
          <a:spcPct val="120000"/>
        </a:lnSpc>
        <a:spcBef>
          <a:spcPct val="0"/>
        </a:spcBef>
        <a:spcAft>
          <a:spcPts val="813"/>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65225" indent="-231775" algn="l" defTabSz="931863" rtl="0" eaLnBrk="0" fontAlgn="base" hangingPunct="0">
        <a:lnSpc>
          <a:spcPct val="120000"/>
        </a:lnSpc>
        <a:spcBef>
          <a:spcPct val="0"/>
        </a:spcBef>
        <a:spcAft>
          <a:spcPts val="813"/>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31950" indent="-231775" algn="l" defTabSz="931863" rtl="0" eaLnBrk="0" fontAlgn="base" hangingPunct="0">
        <a:lnSpc>
          <a:spcPct val="120000"/>
        </a:lnSpc>
        <a:spcBef>
          <a:spcPct val="0"/>
        </a:spcBef>
        <a:spcAft>
          <a:spcPts val="813"/>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97088" indent="-231775" algn="l" defTabSz="931863" rtl="0" eaLnBrk="0" fontAlgn="base" hangingPunct="0">
        <a:lnSpc>
          <a:spcPct val="120000"/>
        </a:lnSpc>
        <a:spcBef>
          <a:spcPct val="0"/>
        </a:spcBef>
        <a:spcAft>
          <a:spcPts val="813"/>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64641"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239" y="6528223"/>
            <a:ext cx="12433236"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19283" y="292309"/>
            <a:ext cx="10260092" cy="147963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119283" y="2150170"/>
            <a:ext cx="10260092" cy="383576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3222" y="6575178"/>
            <a:ext cx="2636682" cy="372394"/>
          </a:xfrm>
          <a:prstGeom prst="rect">
            <a:avLst/>
          </a:prstGeom>
        </p:spPr>
        <p:txBody>
          <a:bodyPr vert="horz" lIns="91440" tIns="45720" rIns="91440" bIns="45720" rtlCol="0" anchor="ctr"/>
          <a:lstStyle>
            <a:lvl1pPr algn="r">
              <a:defRPr sz="918">
                <a:solidFill>
                  <a:srgbClr val="FFFFFF"/>
                </a:solidFill>
              </a:defRPr>
            </a:lvl1pPr>
          </a:lstStyle>
          <a:p>
            <a:fld id="{62D6E202-B606-4609-B914-27C9371A1F6D}" type="datetime1">
              <a:rPr lang="en-US" smtClean="0"/>
              <a:t>12/14/2022</a:t>
            </a:fld>
            <a:endParaRPr lang="en-US" dirty="0"/>
          </a:p>
        </p:txBody>
      </p:sp>
      <p:sp>
        <p:nvSpPr>
          <p:cNvPr id="5" name="Footer Placeholder 4"/>
          <p:cNvSpPr>
            <a:spLocks noGrp="1"/>
          </p:cNvSpPr>
          <p:nvPr>
            <p:ph type="ftr" sz="quarter" idx="3"/>
          </p:nvPr>
        </p:nvSpPr>
        <p:spPr>
          <a:xfrm>
            <a:off x="1119282" y="6575178"/>
            <a:ext cx="6954982" cy="372394"/>
          </a:xfrm>
          <a:prstGeom prst="rect">
            <a:avLst/>
          </a:prstGeom>
        </p:spPr>
        <p:txBody>
          <a:bodyPr vert="horz" lIns="91440" tIns="45720" rIns="91440" bIns="45720" rtlCol="0" anchor="ctr"/>
          <a:lstStyle>
            <a:lvl1pPr algn="l">
              <a:defRPr sz="918"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1214026" y="6575178"/>
            <a:ext cx="795651" cy="372394"/>
          </a:xfrm>
          <a:prstGeom prst="rect">
            <a:avLst/>
          </a:prstGeom>
        </p:spPr>
        <p:txBody>
          <a:bodyPr vert="horz" lIns="91440" tIns="45720" rIns="91440" bIns="45720" rtlCol="0" anchor="ctr"/>
          <a:lstStyle>
            <a:lvl1pPr algn="l">
              <a:defRPr sz="918">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217465" y="1935152"/>
            <a:ext cx="10166818"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73823"/>
      </p:ext>
    </p:extLst>
  </p:cSld>
  <p:clrMap bg1="lt1" tx1="dk1" bg2="lt2" tx2="dk2" accent1="accent1" accent2="accent2" accent3="accent3" accent4="accent4" accent5="accent5" accent6="accent6" hlink="hlink" folHlink="folHlink"/>
  <p:sldLayoutIdLst>
    <p:sldLayoutId id="2147485231" r:id="rId1"/>
    <p:sldLayoutId id="2147485232" r:id="rId2"/>
    <p:sldLayoutId id="2147485233" r:id="rId3"/>
    <p:sldLayoutId id="2147485234" r:id="rId4"/>
    <p:sldLayoutId id="2147485235" r:id="rId5"/>
    <p:sldLayoutId id="2147485236" r:id="rId6"/>
    <p:sldLayoutId id="2147485237" r:id="rId7"/>
    <p:sldLayoutId id="2147485238" r:id="rId8"/>
    <p:sldLayoutId id="2147485239" r:id="rId9"/>
    <p:sldLayoutId id="2147485242" r:id="rId10"/>
  </p:sldLayoutIdLst>
  <p:hf sldNum="0" hdr="0" ftr="0" dt="0"/>
  <p:txStyles>
    <p:titleStyle>
      <a:lvl1pPr algn="l" defTabSz="932597" rtl="0" eaLnBrk="1" latinLnBrk="0" hangingPunct="1">
        <a:lnSpc>
          <a:spcPct val="90000"/>
        </a:lnSpc>
        <a:spcBef>
          <a:spcPct val="0"/>
        </a:spcBef>
        <a:buNone/>
        <a:defRPr sz="4692" kern="1200" spc="-51" baseline="0">
          <a:solidFill>
            <a:schemeClr val="tx1">
              <a:lumMod val="75000"/>
              <a:lumOff val="25000"/>
            </a:schemeClr>
          </a:solidFill>
          <a:latin typeface="+mj-lt"/>
          <a:ea typeface="+mj-ea"/>
          <a:cs typeface="+mj-cs"/>
        </a:defRPr>
      </a:lvl1pPr>
    </p:titleStyle>
    <p:bodyStyle>
      <a:lvl1pPr marL="93260" indent="-93260" algn="l" defTabSz="932597" rtl="0" eaLnBrk="1" latinLnBrk="0" hangingPunct="1">
        <a:lnSpc>
          <a:spcPct val="110000"/>
        </a:lnSpc>
        <a:spcBef>
          <a:spcPts val="1224"/>
        </a:spcBef>
        <a:spcAft>
          <a:spcPts val="204"/>
        </a:spcAft>
        <a:buClr>
          <a:schemeClr val="accent1"/>
        </a:buClr>
        <a:buSzPct val="100000"/>
        <a:buFont typeface="Calibri" panose="020F0502020204030204" pitchFamily="34" charset="0"/>
        <a:buChar char=" "/>
        <a:defRPr sz="2040" kern="1200">
          <a:solidFill>
            <a:schemeClr val="tx1">
              <a:lumMod val="75000"/>
              <a:lumOff val="25000"/>
            </a:schemeClr>
          </a:solidFill>
          <a:latin typeface="+mn-lt"/>
          <a:ea typeface="+mn-ea"/>
          <a:cs typeface="+mn-cs"/>
        </a:defRPr>
      </a:lvl1pPr>
      <a:lvl2pPr marL="391691" indent="-186519" algn="l" defTabSz="932597" rtl="0" eaLnBrk="1" latinLnBrk="0" hangingPunct="1">
        <a:lnSpc>
          <a:spcPct val="100000"/>
        </a:lnSpc>
        <a:spcBef>
          <a:spcPts val="204"/>
        </a:spcBef>
        <a:spcAft>
          <a:spcPts val="408"/>
        </a:spcAft>
        <a:buClrTx/>
        <a:buFont typeface="Calibri" pitchFamily="34" charset="0"/>
        <a:buChar char="◦"/>
        <a:defRPr sz="1836" kern="1200">
          <a:solidFill>
            <a:schemeClr val="tx1">
              <a:lumMod val="75000"/>
              <a:lumOff val="25000"/>
            </a:schemeClr>
          </a:solidFill>
          <a:latin typeface="+mn-lt"/>
          <a:ea typeface="+mn-ea"/>
          <a:cs typeface="+mn-cs"/>
        </a:defRPr>
      </a:lvl2pPr>
      <a:lvl3pPr marL="578210" indent="-186519" algn="l" defTabSz="932597" rtl="0" eaLnBrk="1" latinLnBrk="0" hangingPunct="1">
        <a:lnSpc>
          <a:spcPct val="100000"/>
        </a:lnSpc>
        <a:spcBef>
          <a:spcPts val="204"/>
        </a:spcBef>
        <a:spcAft>
          <a:spcPts val="408"/>
        </a:spcAft>
        <a:buClrTx/>
        <a:buFont typeface="Calibri" pitchFamily="34" charset="0"/>
        <a:buChar char="◦"/>
        <a:defRPr sz="1428" kern="1200">
          <a:solidFill>
            <a:schemeClr val="tx1">
              <a:lumMod val="75000"/>
              <a:lumOff val="25000"/>
            </a:schemeClr>
          </a:solidFill>
          <a:latin typeface="+mn-lt"/>
          <a:ea typeface="+mn-ea"/>
          <a:cs typeface="+mn-cs"/>
        </a:defRPr>
      </a:lvl3pPr>
      <a:lvl4pPr marL="764729" indent="-186519" algn="l" defTabSz="932597" rtl="0" eaLnBrk="1" latinLnBrk="0" hangingPunct="1">
        <a:lnSpc>
          <a:spcPct val="100000"/>
        </a:lnSpc>
        <a:spcBef>
          <a:spcPts val="204"/>
        </a:spcBef>
        <a:spcAft>
          <a:spcPts val="408"/>
        </a:spcAft>
        <a:buClrTx/>
        <a:buFont typeface="Calibri" pitchFamily="34" charset="0"/>
        <a:buChar char="◦"/>
        <a:defRPr sz="1428" kern="1200">
          <a:solidFill>
            <a:schemeClr val="tx1">
              <a:lumMod val="75000"/>
              <a:lumOff val="25000"/>
            </a:schemeClr>
          </a:solidFill>
          <a:latin typeface="+mn-lt"/>
          <a:ea typeface="+mn-ea"/>
          <a:cs typeface="+mn-cs"/>
        </a:defRPr>
      </a:lvl4pPr>
      <a:lvl5pPr marL="951248" indent="-186519" algn="l" defTabSz="932597" rtl="0" eaLnBrk="1" latinLnBrk="0" hangingPunct="1">
        <a:lnSpc>
          <a:spcPct val="100000"/>
        </a:lnSpc>
        <a:spcBef>
          <a:spcPts val="204"/>
        </a:spcBef>
        <a:spcAft>
          <a:spcPts val="408"/>
        </a:spcAft>
        <a:buClrTx/>
        <a:buFont typeface="Calibri" pitchFamily="34" charset="0"/>
        <a:buChar char="◦"/>
        <a:defRPr sz="1428" kern="1200">
          <a:solidFill>
            <a:schemeClr val="tx1">
              <a:lumMod val="75000"/>
              <a:lumOff val="25000"/>
            </a:schemeClr>
          </a:solidFill>
          <a:latin typeface="+mn-lt"/>
          <a:ea typeface="+mn-ea"/>
          <a:cs typeface="+mn-cs"/>
        </a:defRPr>
      </a:lvl5pPr>
      <a:lvl6pPr marL="1121890" indent="-233149" algn="l" defTabSz="932597" rtl="0" eaLnBrk="1" latinLnBrk="0" hangingPunct="1">
        <a:lnSpc>
          <a:spcPct val="90000"/>
        </a:lnSpc>
        <a:spcBef>
          <a:spcPts val="204"/>
        </a:spcBef>
        <a:spcAft>
          <a:spcPts val="408"/>
        </a:spcAft>
        <a:buClr>
          <a:schemeClr val="accent1"/>
        </a:buClr>
        <a:buFont typeface="Calibri" pitchFamily="34" charset="0"/>
        <a:buChar char="◦"/>
        <a:defRPr sz="1428" kern="1200">
          <a:solidFill>
            <a:schemeClr val="tx1">
              <a:lumMod val="75000"/>
              <a:lumOff val="25000"/>
            </a:schemeClr>
          </a:solidFill>
          <a:latin typeface="+mn-lt"/>
          <a:ea typeface="+mn-ea"/>
          <a:cs typeface="+mn-cs"/>
        </a:defRPr>
      </a:lvl6pPr>
      <a:lvl7pPr marL="1325870" indent="-233149" algn="l" defTabSz="932597" rtl="0" eaLnBrk="1" latinLnBrk="0" hangingPunct="1">
        <a:lnSpc>
          <a:spcPct val="90000"/>
        </a:lnSpc>
        <a:spcBef>
          <a:spcPts val="204"/>
        </a:spcBef>
        <a:spcAft>
          <a:spcPts val="408"/>
        </a:spcAft>
        <a:buClr>
          <a:schemeClr val="accent1"/>
        </a:buClr>
        <a:buFont typeface="Calibri" pitchFamily="34" charset="0"/>
        <a:buChar char="◦"/>
        <a:defRPr sz="1428" kern="1200">
          <a:solidFill>
            <a:schemeClr val="tx1">
              <a:lumMod val="75000"/>
              <a:lumOff val="25000"/>
            </a:schemeClr>
          </a:solidFill>
          <a:latin typeface="+mn-lt"/>
          <a:ea typeface="+mn-ea"/>
          <a:cs typeface="+mn-cs"/>
        </a:defRPr>
      </a:lvl7pPr>
      <a:lvl8pPr marL="1529850" indent="-233149" algn="l" defTabSz="932597" rtl="0" eaLnBrk="1" latinLnBrk="0" hangingPunct="1">
        <a:lnSpc>
          <a:spcPct val="90000"/>
        </a:lnSpc>
        <a:spcBef>
          <a:spcPts val="204"/>
        </a:spcBef>
        <a:spcAft>
          <a:spcPts val="408"/>
        </a:spcAft>
        <a:buClr>
          <a:schemeClr val="accent1"/>
        </a:buClr>
        <a:buFont typeface="Calibri" pitchFamily="34" charset="0"/>
        <a:buChar char="◦"/>
        <a:defRPr sz="1428" kern="1200">
          <a:solidFill>
            <a:schemeClr val="tx1">
              <a:lumMod val="75000"/>
              <a:lumOff val="25000"/>
            </a:schemeClr>
          </a:solidFill>
          <a:latin typeface="+mn-lt"/>
          <a:ea typeface="+mn-ea"/>
          <a:cs typeface="+mn-cs"/>
        </a:defRPr>
      </a:lvl8pPr>
      <a:lvl9pPr marL="1733830" indent="-233149" algn="l" defTabSz="932597" rtl="0" eaLnBrk="1" latinLnBrk="0" hangingPunct="1">
        <a:lnSpc>
          <a:spcPct val="90000"/>
        </a:lnSpc>
        <a:spcBef>
          <a:spcPts val="204"/>
        </a:spcBef>
        <a:spcAft>
          <a:spcPts val="408"/>
        </a:spcAft>
        <a:buClr>
          <a:schemeClr val="accent1"/>
        </a:buClr>
        <a:buFont typeface="Calibri" pitchFamily="34" charset="0"/>
        <a:buChar char="◦"/>
        <a:defRPr sz="1428" kern="1200">
          <a:solidFill>
            <a:schemeClr val="tx1">
              <a:lumMod val="75000"/>
              <a:lumOff val="25000"/>
            </a:schemeClr>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5.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5.xml"/><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5.xml"/><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5.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5.xml"/><Relationship Id="rId4" Type="http://schemas.openxmlformats.org/officeDocument/2006/relationships/image" Target="../media/image33.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2.jp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4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DDC4E6B-6147-4946-AC86-80AE58556C5F}"/>
              </a:ext>
            </a:extLst>
          </p:cNvPr>
          <p:cNvGrpSpPr/>
          <p:nvPr/>
        </p:nvGrpSpPr>
        <p:grpSpPr>
          <a:xfrm>
            <a:off x="646150" y="620458"/>
            <a:ext cx="11144173" cy="1332250"/>
            <a:chOff x="0" y="211138"/>
            <a:chExt cx="12190413" cy="1457325"/>
          </a:xfrm>
        </p:grpSpPr>
        <p:pic>
          <p:nvPicPr>
            <p:cNvPr id="14" name="Picture 4">
              <a:extLst>
                <a:ext uri="{FF2B5EF4-FFF2-40B4-BE49-F238E27FC236}">
                  <a16:creationId xmlns:a16="http://schemas.microsoft.com/office/drawing/2014/main" id="{AA2CEA6D-F368-4CD8-9655-7B6F1F7C6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211138"/>
              <a:ext cx="51562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6">
              <a:extLst>
                <a:ext uri="{FF2B5EF4-FFF2-40B4-BE49-F238E27FC236}">
                  <a16:creationId xmlns:a16="http://schemas.microsoft.com/office/drawing/2014/main" id="{E25CE993-53F1-4B25-8522-F3995BD9549F}"/>
                </a:ext>
              </a:extLst>
            </p:cNvPr>
            <p:cNvGrpSpPr>
              <a:grpSpLocks/>
            </p:cNvGrpSpPr>
            <p:nvPr/>
          </p:nvGrpSpPr>
          <p:grpSpPr bwMode="auto">
            <a:xfrm>
              <a:off x="0" y="1328738"/>
              <a:ext cx="10963275" cy="339725"/>
              <a:chOff x="0" y="0"/>
              <a:chExt cx="23159199" cy="785017"/>
            </a:xfrm>
          </p:grpSpPr>
          <p:sp>
            <p:nvSpPr>
              <p:cNvPr id="30" name="Freeform 3">
                <a:extLst>
                  <a:ext uri="{FF2B5EF4-FFF2-40B4-BE49-F238E27FC236}">
                    <a16:creationId xmlns:a16="http://schemas.microsoft.com/office/drawing/2014/main" id="{8AD33848-8A4D-4362-A757-24525B695399}"/>
                  </a:ext>
                </a:extLst>
              </p:cNvPr>
              <p:cNvSpPr>
                <a:spLocks/>
              </p:cNvSpPr>
              <p:nvPr/>
            </p:nvSpPr>
            <p:spPr bwMode="auto">
              <a:xfrm>
                <a:off x="0" y="0"/>
                <a:ext cx="23159199" cy="785017"/>
              </a:xfrm>
              <a:custGeom>
                <a:avLst/>
                <a:gdLst>
                  <a:gd name="T0" fmla="*/ 0 w 23159199"/>
                  <a:gd name="T1" fmla="*/ 0 h 785017"/>
                  <a:gd name="T2" fmla="*/ 23159199 w 23159199"/>
                  <a:gd name="T3" fmla="*/ 0 h 785017"/>
                  <a:gd name="T4" fmla="*/ 23159199 w 23159199"/>
                  <a:gd name="T5" fmla="*/ 785017 h 785017"/>
                  <a:gd name="T6" fmla="*/ 0 w 23159199"/>
                  <a:gd name="T7" fmla="*/ 785017 h 785017"/>
                  <a:gd name="T8" fmla="*/ 0 w 23159199"/>
                  <a:gd name="T9" fmla="*/ 0 h 7850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159199" h="785017">
                    <a:moveTo>
                      <a:pt x="0" y="0"/>
                    </a:moveTo>
                    <a:lnTo>
                      <a:pt x="23159199" y="0"/>
                    </a:lnTo>
                    <a:lnTo>
                      <a:pt x="23159199" y="785017"/>
                    </a:lnTo>
                    <a:lnTo>
                      <a:pt x="0" y="785017"/>
                    </a:lnTo>
                    <a:lnTo>
                      <a:pt x="0" y="0"/>
                    </a:lnTo>
                    <a:close/>
                  </a:path>
                </a:pathLst>
              </a:custGeom>
              <a:solidFill>
                <a:srgbClr val="1A1B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grpSp>
        <p:grpSp>
          <p:nvGrpSpPr>
            <p:cNvPr id="16" name="Group 17">
              <a:extLst>
                <a:ext uri="{FF2B5EF4-FFF2-40B4-BE49-F238E27FC236}">
                  <a16:creationId xmlns:a16="http://schemas.microsoft.com/office/drawing/2014/main" id="{2776B24C-20EC-4537-B357-DABD780F5A29}"/>
                </a:ext>
              </a:extLst>
            </p:cNvPr>
            <p:cNvGrpSpPr>
              <a:grpSpLocks/>
            </p:cNvGrpSpPr>
            <p:nvPr/>
          </p:nvGrpSpPr>
          <p:grpSpPr bwMode="auto">
            <a:xfrm>
              <a:off x="10895013" y="1328738"/>
              <a:ext cx="971550" cy="339725"/>
              <a:chOff x="0" y="0"/>
              <a:chExt cx="1619546" cy="785017"/>
            </a:xfrm>
          </p:grpSpPr>
          <p:sp>
            <p:nvSpPr>
              <p:cNvPr id="25" name="Freeform 5">
                <a:extLst>
                  <a:ext uri="{FF2B5EF4-FFF2-40B4-BE49-F238E27FC236}">
                    <a16:creationId xmlns:a16="http://schemas.microsoft.com/office/drawing/2014/main" id="{1EBEB054-973B-4581-8AB0-3C09B3A42354}"/>
                  </a:ext>
                </a:extLst>
              </p:cNvPr>
              <p:cNvSpPr>
                <a:spLocks/>
              </p:cNvSpPr>
              <p:nvPr/>
            </p:nvSpPr>
            <p:spPr bwMode="auto">
              <a:xfrm>
                <a:off x="0" y="0"/>
                <a:ext cx="1619546" cy="785017"/>
              </a:xfrm>
              <a:custGeom>
                <a:avLst/>
                <a:gdLst>
                  <a:gd name="T0" fmla="*/ 0 w 1619546"/>
                  <a:gd name="T1" fmla="*/ 0 h 785017"/>
                  <a:gd name="T2" fmla="*/ 1619546 w 1619546"/>
                  <a:gd name="T3" fmla="*/ 0 h 785017"/>
                  <a:gd name="T4" fmla="*/ 1619546 w 1619546"/>
                  <a:gd name="T5" fmla="*/ 785017 h 785017"/>
                  <a:gd name="T6" fmla="*/ 0 w 1619546"/>
                  <a:gd name="T7" fmla="*/ 785017 h 785017"/>
                  <a:gd name="T8" fmla="*/ 0 w 1619546"/>
                  <a:gd name="T9" fmla="*/ 0 h 7850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9546" h="785017">
                    <a:moveTo>
                      <a:pt x="0" y="0"/>
                    </a:moveTo>
                    <a:lnTo>
                      <a:pt x="1619546" y="0"/>
                    </a:lnTo>
                    <a:lnTo>
                      <a:pt x="1619546" y="785017"/>
                    </a:lnTo>
                    <a:lnTo>
                      <a:pt x="0" y="785017"/>
                    </a:lnTo>
                    <a:lnTo>
                      <a:pt x="0" y="0"/>
                    </a:lnTo>
                    <a:close/>
                  </a:path>
                </a:pathLst>
              </a:custGeom>
              <a:solidFill>
                <a:srgbClr val="008E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grpSp>
        <p:grpSp>
          <p:nvGrpSpPr>
            <p:cNvPr id="17" name="Group 18">
              <a:extLst>
                <a:ext uri="{FF2B5EF4-FFF2-40B4-BE49-F238E27FC236}">
                  <a16:creationId xmlns:a16="http://schemas.microsoft.com/office/drawing/2014/main" id="{A129AE4C-0142-4245-9C0C-5E70B1CE2786}"/>
                </a:ext>
              </a:extLst>
            </p:cNvPr>
            <p:cNvGrpSpPr>
              <a:grpSpLocks/>
            </p:cNvGrpSpPr>
            <p:nvPr/>
          </p:nvGrpSpPr>
          <p:grpSpPr bwMode="auto">
            <a:xfrm>
              <a:off x="10641013" y="1328738"/>
              <a:ext cx="582612" cy="339725"/>
              <a:chOff x="0" y="0"/>
              <a:chExt cx="6350000" cy="5126990"/>
            </a:xfrm>
          </p:grpSpPr>
          <p:sp>
            <p:nvSpPr>
              <p:cNvPr id="20" name="Freeform 7">
                <a:extLst>
                  <a:ext uri="{FF2B5EF4-FFF2-40B4-BE49-F238E27FC236}">
                    <a16:creationId xmlns:a16="http://schemas.microsoft.com/office/drawing/2014/main" id="{E24343D4-0E54-4301-B38B-8CB29C67CC0F}"/>
                  </a:ext>
                </a:extLst>
              </p:cNvPr>
              <p:cNvSpPr>
                <a:spLocks/>
              </p:cNvSpPr>
              <p:nvPr/>
            </p:nvSpPr>
            <p:spPr bwMode="auto">
              <a:xfrm>
                <a:off x="0" y="0"/>
                <a:ext cx="6350000" cy="5126990"/>
              </a:xfrm>
              <a:custGeom>
                <a:avLst/>
                <a:gdLst>
                  <a:gd name="T0" fmla="*/ 3528060 w 6350000"/>
                  <a:gd name="T1" fmla="*/ 0 h 5126990"/>
                  <a:gd name="T2" fmla="*/ 3440430 w 6350000"/>
                  <a:gd name="T3" fmla="*/ 0 h 5126990"/>
                  <a:gd name="T4" fmla="*/ 2821940 w 6350000"/>
                  <a:gd name="T5" fmla="*/ 0 h 5126990"/>
                  <a:gd name="T6" fmla="*/ 0 w 6350000"/>
                  <a:gd name="T7" fmla="*/ 0 h 5126990"/>
                  <a:gd name="T8" fmla="*/ 2821940 w 6350000"/>
                  <a:gd name="T9" fmla="*/ 2564130 h 5126990"/>
                  <a:gd name="T10" fmla="*/ 0 w 6350000"/>
                  <a:gd name="T11" fmla="*/ 5126990 h 5126990"/>
                  <a:gd name="T12" fmla="*/ 2821940 w 6350000"/>
                  <a:gd name="T13" fmla="*/ 5126990 h 5126990"/>
                  <a:gd name="T14" fmla="*/ 3440430 w 6350000"/>
                  <a:gd name="T15" fmla="*/ 5126990 h 5126990"/>
                  <a:gd name="T16" fmla="*/ 3528060 w 6350000"/>
                  <a:gd name="T17" fmla="*/ 5126990 h 5126990"/>
                  <a:gd name="T18" fmla="*/ 6350000 w 6350000"/>
                  <a:gd name="T19" fmla="*/ 2564130 h 5126990"/>
                  <a:gd name="T20" fmla="*/ 3528060 w 6350000"/>
                  <a:gd name="T21" fmla="*/ 0 h 51269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479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grpSp>
        <p:grpSp>
          <p:nvGrpSpPr>
            <p:cNvPr id="18" name="Group 19">
              <a:extLst>
                <a:ext uri="{FF2B5EF4-FFF2-40B4-BE49-F238E27FC236}">
                  <a16:creationId xmlns:a16="http://schemas.microsoft.com/office/drawing/2014/main" id="{DE6F0BCC-9D74-4057-90D0-E6DE81FCFC90}"/>
                </a:ext>
              </a:extLst>
            </p:cNvPr>
            <p:cNvGrpSpPr>
              <a:grpSpLocks/>
            </p:cNvGrpSpPr>
            <p:nvPr/>
          </p:nvGrpSpPr>
          <p:grpSpPr bwMode="auto">
            <a:xfrm>
              <a:off x="11606213" y="1328738"/>
              <a:ext cx="584200" cy="339725"/>
              <a:chOff x="0" y="0"/>
              <a:chExt cx="6350000" cy="5126990"/>
            </a:xfrm>
          </p:grpSpPr>
          <p:sp>
            <p:nvSpPr>
              <p:cNvPr id="19" name="Freeform 9">
                <a:extLst>
                  <a:ext uri="{FF2B5EF4-FFF2-40B4-BE49-F238E27FC236}">
                    <a16:creationId xmlns:a16="http://schemas.microsoft.com/office/drawing/2014/main" id="{39E5140B-4AE3-4DF9-898B-AF970484626B}"/>
                  </a:ext>
                </a:extLst>
              </p:cNvPr>
              <p:cNvSpPr>
                <a:spLocks/>
              </p:cNvSpPr>
              <p:nvPr/>
            </p:nvSpPr>
            <p:spPr bwMode="auto">
              <a:xfrm>
                <a:off x="0" y="0"/>
                <a:ext cx="6350000" cy="5126990"/>
              </a:xfrm>
              <a:custGeom>
                <a:avLst/>
                <a:gdLst>
                  <a:gd name="T0" fmla="*/ 3528060 w 6350000"/>
                  <a:gd name="T1" fmla="*/ 0 h 5126990"/>
                  <a:gd name="T2" fmla="*/ 3440430 w 6350000"/>
                  <a:gd name="T3" fmla="*/ 0 h 5126990"/>
                  <a:gd name="T4" fmla="*/ 2821940 w 6350000"/>
                  <a:gd name="T5" fmla="*/ 0 h 5126990"/>
                  <a:gd name="T6" fmla="*/ 0 w 6350000"/>
                  <a:gd name="T7" fmla="*/ 0 h 5126990"/>
                  <a:gd name="T8" fmla="*/ 2821940 w 6350000"/>
                  <a:gd name="T9" fmla="*/ 2564130 h 5126990"/>
                  <a:gd name="T10" fmla="*/ 0 w 6350000"/>
                  <a:gd name="T11" fmla="*/ 5126990 h 5126990"/>
                  <a:gd name="T12" fmla="*/ 2821940 w 6350000"/>
                  <a:gd name="T13" fmla="*/ 5126990 h 5126990"/>
                  <a:gd name="T14" fmla="*/ 3440430 w 6350000"/>
                  <a:gd name="T15" fmla="*/ 5126990 h 5126990"/>
                  <a:gd name="T16" fmla="*/ 3528060 w 6350000"/>
                  <a:gd name="T17" fmla="*/ 5126990 h 5126990"/>
                  <a:gd name="T18" fmla="*/ 6350000 w 6350000"/>
                  <a:gd name="T19" fmla="*/ 2564130 h 5126990"/>
                  <a:gd name="T20" fmla="*/ 3528060 w 6350000"/>
                  <a:gd name="T21" fmla="*/ 0 h 51269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rgbClr val="FCB3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grpSp>
      </p:grpSp>
      <p:sp>
        <p:nvSpPr>
          <p:cNvPr id="31" name="Title 1">
            <a:extLst>
              <a:ext uri="{FF2B5EF4-FFF2-40B4-BE49-F238E27FC236}">
                <a16:creationId xmlns:a16="http://schemas.microsoft.com/office/drawing/2014/main" id="{38C8C78C-820E-41CB-A61B-9218A314F996}"/>
              </a:ext>
            </a:extLst>
          </p:cNvPr>
          <p:cNvSpPr txBox="1">
            <a:spLocks/>
          </p:cNvSpPr>
          <p:nvPr/>
        </p:nvSpPr>
        <p:spPr>
          <a:xfrm>
            <a:off x="583746" y="2807737"/>
            <a:ext cx="10022354" cy="1184758"/>
          </a:xfrm>
          <a:prstGeom prst="rect">
            <a:avLst/>
          </a:prstGeom>
        </p:spPr>
        <p:txBody>
          <a:bodyPr vert="horz" lIns="91440" tIns="45720" rIns="91440" bIns="45720" rtlCol="0" anchor="ctr">
            <a:noAutofit/>
          </a:bodyPr>
          <a:lstStyle>
            <a:lvl1pPr algn="l" defTabSz="932597" rtl="0" eaLnBrk="1" latinLnBrk="0" hangingPunct="1">
              <a:lnSpc>
                <a:spcPct val="90000"/>
              </a:lnSpc>
              <a:spcBef>
                <a:spcPct val="0"/>
              </a:spcBef>
              <a:buNone/>
              <a:defRPr sz="4692" kern="1200" spc="-51" baseline="0">
                <a:solidFill>
                  <a:schemeClr val="tx1">
                    <a:lumMod val="75000"/>
                    <a:lumOff val="25000"/>
                  </a:schemeClr>
                </a:solidFill>
                <a:latin typeface="+mj-lt"/>
                <a:ea typeface="+mj-ea"/>
                <a:cs typeface="+mj-cs"/>
              </a:defRPr>
            </a:lvl1pPr>
          </a:lstStyle>
          <a:p>
            <a:pPr defTabSz="555132" fontAlgn="auto">
              <a:spcAft>
                <a:spcPts val="600"/>
              </a:spcAft>
              <a:defRPr/>
            </a:pPr>
            <a:r>
              <a:rPr lang="en-US" sz="4800" b="1" spc="230" dirty="0">
                <a:solidFill>
                  <a:schemeClr val="tx1"/>
                </a:solidFill>
                <a:latin typeface="Calibri" panose="020F0502020204030204" pitchFamily="34" charset="0"/>
                <a:cs typeface="Calibri" panose="020F0502020204030204" pitchFamily="34" charset="0"/>
              </a:rPr>
              <a:t>INCLUSION CONFUSION NO MORE</a:t>
            </a:r>
          </a:p>
        </p:txBody>
      </p:sp>
      <p:sp>
        <p:nvSpPr>
          <p:cNvPr id="32" name="Content Placeholder 11">
            <a:extLst>
              <a:ext uri="{FF2B5EF4-FFF2-40B4-BE49-F238E27FC236}">
                <a16:creationId xmlns:a16="http://schemas.microsoft.com/office/drawing/2014/main" id="{374D630B-AAA6-46AE-B8D0-BB56CDFBCA38}"/>
              </a:ext>
            </a:extLst>
          </p:cNvPr>
          <p:cNvSpPr txBox="1">
            <a:spLocks noChangeArrowheads="1"/>
          </p:cNvSpPr>
          <p:nvPr/>
        </p:nvSpPr>
        <p:spPr>
          <a:xfrm>
            <a:off x="659947" y="3664593"/>
            <a:ext cx="6445933" cy="444500"/>
          </a:xfrm>
          <a:prstGeom prst="rect">
            <a:avLst/>
          </a:prstGeom>
        </p:spPr>
        <p:txBody>
          <a:bodyPr vert="horz" lIns="91440" tIns="45720" rIns="91440" bIns="45720" rtlCol="0" anchor="ctr"/>
          <a:lstStyle>
            <a:defPPr>
              <a:defRPr lang="en-US"/>
            </a:defPPr>
            <a:lvl1pPr algn="l" defTabSz="554038" rtl="0" eaLnBrk="0" fontAlgn="base" hangingPunct="0">
              <a:spcBef>
                <a:spcPct val="0"/>
              </a:spcBef>
              <a:spcAft>
                <a:spcPct val="0"/>
              </a:spcAft>
              <a:defRPr sz="918" kern="1200" cap="all" baseline="0">
                <a:solidFill>
                  <a:srgbClr val="FFFFFF"/>
                </a:solidFill>
                <a:latin typeface="Open Sans" panose="020B0606030504020204" pitchFamily="34" charset="0"/>
                <a:ea typeface="+mn-ea"/>
                <a:cs typeface="+mn-cs"/>
              </a:defRPr>
            </a:lvl1pPr>
            <a:lvl2pPr marL="554038" indent="-96838" algn="l" defTabSz="554038" rtl="0" eaLnBrk="0" fontAlgn="base" hangingPunct="0">
              <a:spcBef>
                <a:spcPct val="0"/>
              </a:spcBef>
              <a:spcAft>
                <a:spcPct val="0"/>
              </a:spcAft>
              <a:defRPr sz="2200" kern="1200">
                <a:solidFill>
                  <a:schemeClr val="tx1"/>
                </a:solidFill>
                <a:latin typeface="Open Sans" panose="020B0606030504020204" pitchFamily="34" charset="0"/>
                <a:ea typeface="+mn-ea"/>
                <a:cs typeface="+mn-cs"/>
              </a:defRPr>
            </a:lvl2pPr>
            <a:lvl3pPr marL="1109663" indent="-195263" algn="l" defTabSz="554038" rtl="0" eaLnBrk="0" fontAlgn="base" hangingPunct="0">
              <a:spcBef>
                <a:spcPct val="0"/>
              </a:spcBef>
              <a:spcAft>
                <a:spcPct val="0"/>
              </a:spcAft>
              <a:defRPr sz="2200" kern="1200">
                <a:solidFill>
                  <a:schemeClr val="tx1"/>
                </a:solidFill>
                <a:latin typeface="Open Sans" panose="020B0606030504020204" pitchFamily="34" charset="0"/>
                <a:ea typeface="+mn-ea"/>
                <a:cs typeface="+mn-cs"/>
              </a:defRPr>
            </a:lvl3pPr>
            <a:lvl4pPr marL="1665288" indent="-293688" algn="l" defTabSz="554038" rtl="0" eaLnBrk="0" fontAlgn="base" hangingPunct="0">
              <a:spcBef>
                <a:spcPct val="0"/>
              </a:spcBef>
              <a:spcAft>
                <a:spcPct val="0"/>
              </a:spcAft>
              <a:defRPr sz="2200" kern="1200">
                <a:solidFill>
                  <a:schemeClr val="tx1"/>
                </a:solidFill>
                <a:latin typeface="Open Sans" panose="020B0606030504020204" pitchFamily="34" charset="0"/>
                <a:ea typeface="+mn-ea"/>
                <a:cs typeface="+mn-cs"/>
              </a:defRPr>
            </a:lvl4pPr>
            <a:lvl5pPr marL="2219325" indent="-390525" algn="l" defTabSz="554038" rtl="0" eaLnBrk="0" fontAlgn="base" hangingPunct="0">
              <a:spcBef>
                <a:spcPct val="0"/>
              </a:spcBef>
              <a:spcAft>
                <a:spcPct val="0"/>
              </a:spcAft>
              <a:defRPr sz="2200" kern="1200">
                <a:solidFill>
                  <a:schemeClr val="tx1"/>
                </a:solidFill>
                <a:latin typeface="Open Sans" panose="020B0606030504020204" pitchFamily="34" charset="0"/>
                <a:ea typeface="+mn-ea"/>
                <a:cs typeface="+mn-cs"/>
              </a:defRPr>
            </a:lvl5pPr>
            <a:lvl6pPr marL="2286000" algn="l" defTabSz="914400" rtl="0" eaLnBrk="1" latinLnBrk="0" hangingPunct="1">
              <a:defRPr sz="2200" kern="1200">
                <a:solidFill>
                  <a:schemeClr val="tx1"/>
                </a:solidFill>
                <a:latin typeface="Open Sans" panose="020B0606030504020204" pitchFamily="34" charset="0"/>
                <a:ea typeface="+mn-ea"/>
                <a:cs typeface="+mn-cs"/>
              </a:defRPr>
            </a:lvl6pPr>
            <a:lvl7pPr marL="2743200" algn="l" defTabSz="914400" rtl="0" eaLnBrk="1" latinLnBrk="0" hangingPunct="1">
              <a:defRPr sz="2200" kern="1200">
                <a:solidFill>
                  <a:schemeClr val="tx1"/>
                </a:solidFill>
                <a:latin typeface="Open Sans" panose="020B0606030504020204" pitchFamily="34" charset="0"/>
                <a:ea typeface="+mn-ea"/>
                <a:cs typeface="+mn-cs"/>
              </a:defRPr>
            </a:lvl7pPr>
            <a:lvl8pPr marL="3200400" algn="l" defTabSz="914400" rtl="0" eaLnBrk="1" latinLnBrk="0" hangingPunct="1">
              <a:defRPr sz="2200" kern="1200">
                <a:solidFill>
                  <a:schemeClr val="tx1"/>
                </a:solidFill>
                <a:latin typeface="Open Sans" panose="020B0606030504020204" pitchFamily="34" charset="0"/>
                <a:ea typeface="+mn-ea"/>
                <a:cs typeface="+mn-cs"/>
              </a:defRPr>
            </a:lvl8pPr>
            <a:lvl9pPr marL="3657600" algn="l" defTabSz="914400" rtl="0" eaLnBrk="1" latinLnBrk="0" hangingPunct="1">
              <a:defRPr sz="2200" kern="1200">
                <a:solidFill>
                  <a:schemeClr val="tx1"/>
                </a:solidFill>
                <a:latin typeface="Open Sans" panose="020B0606030504020204" pitchFamily="34" charset="0"/>
                <a:ea typeface="+mn-ea"/>
                <a:cs typeface="+mn-cs"/>
              </a:defRPr>
            </a:lvl9pPr>
          </a:lstStyle>
          <a:p>
            <a:pPr defTabSz="931863"/>
            <a:r>
              <a:rPr lang="en-US" altLang="en-US" sz="2800" dirty="0">
                <a:solidFill>
                  <a:schemeClr val="tx1"/>
                </a:solidFill>
                <a:latin typeface="Calibri" panose="020F0502020204030204" pitchFamily="34" charset="0"/>
                <a:cs typeface="Calibri" panose="020F0502020204030204" pitchFamily="34" charset="0"/>
              </a:rPr>
              <a:t>ITS WASHINGTON, DECEMBER 12, 2022</a:t>
            </a:r>
          </a:p>
        </p:txBody>
      </p:sp>
      <p:cxnSp>
        <p:nvCxnSpPr>
          <p:cNvPr id="33" name="Straight Connector 32">
            <a:extLst>
              <a:ext uri="{FF2B5EF4-FFF2-40B4-BE49-F238E27FC236}">
                <a16:creationId xmlns:a16="http://schemas.microsoft.com/office/drawing/2014/main" id="{04013DE4-25EC-49BF-95A0-6B99CD9D12F6}"/>
              </a:ext>
            </a:extLst>
          </p:cNvPr>
          <p:cNvCxnSpPr>
            <a:cxnSpLocks/>
          </p:cNvCxnSpPr>
          <p:nvPr/>
        </p:nvCxnSpPr>
        <p:spPr>
          <a:xfrm flipV="1">
            <a:off x="659947" y="3650305"/>
            <a:ext cx="9558380" cy="142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0761AE83-FDC1-4F41-BFE3-C5331DBE69D0}"/>
              </a:ext>
            </a:extLst>
          </p:cNvPr>
          <p:cNvGrpSpPr/>
          <p:nvPr/>
        </p:nvGrpSpPr>
        <p:grpSpPr>
          <a:xfrm>
            <a:off x="3572776" y="6038620"/>
            <a:ext cx="4544506" cy="355510"/>
            <a:chOff x="3245379" y="6132031"/>
            <a:chExt cx="4544506" cy="355510"/>
          </a:xfrm>
        </p:grpSpPr>
        <p:pic>
          <p:nvPicPr>
            <p:cNvPr id="37" name="Picture 36" descr="Logo&#10;&#10;Description automatically generated">
              <a:extLst>
                <a:ext uri="{FF2B5EF4-FFF2-40B4-BE49-F238E27FC236}">
                  <a16:creationId xmlns:a16="http://schemas.microsoft.com/office/drawing/2014/main" id="{938E8C48-E229-4A0C-A1C8-BFB8ED26978F}"/>
                </a:ext>
              </a:extLst>
            </p:cNvPr>
            <p:cNvPicPr>
              <a:picLocks noChangeAspect="1"/>
            </p:cNvPicPr>
            <p:nvPr/>
          </p:nvPicPr>
          <p:blipFill rotWithShape="1">
            <a:blip r:embed="rId4"/>
            <a:srcRect l="3846" t="9025" b="12798"/>
            <a:stretch/>
          </p:blipFill>
          <p:spPr>
            <a:xfrm>
              <a:off x="4711700" y="6132031"/>
              <a:ext cx="1311804" cy="355510"/>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FF179683-457A-4DBB-9AB1-DFEC0FF045B3}"/>
                </a:ext>
              </a:extLst>
            </p:cNvPr>
            <p:cNvPicPr>
              <a:picLocks noChangeAspect="1"/>
            </p:cNvPicPr>
            <p:nvPr/>
          </p:nvPicPr>
          <p:blipFill>
            <a:blip r:embed="rId5"/>
            <a:stretch>
              <a:fillRect/>
            </a:stretch>
          </p:blipFill>
          <p:spPr>
            <a:xfrm>
              <a:off x="6513197" y="6159163"/>
              <a:ext cx="1276688" cy="305480"/>
            </a:xfrm>
            <a:prstGeom prst="rect">
              <a:avLst/>
            </a:prstGeom>
          </p:spPr>
        </p:pic>
        <p:pic>
          <p:nvPicPr>
            <p:cNvPr id="24" name="Picture 23" descr="A picture containing text, clipart&#10;&#10;Description automatically generated">
              <a:extLst>
                <a:ext uri="{FF2B5EF4-FFF2-40B4-BE49-F238E27FC236}">
                  <a16:creationId xmlns:a16="http://schemas.microsoft.com/office/drawing/2014/main" id="{A2D82634-8079-4F1C-987D-36841DFDE005}"/>
                </a:ext>
              </a:extLst>
            </p:cNvPr>
            <p:cNvPicPr>
              <a:picLocks noChangeAspect="1"/>
            </p:cNvPicPr>
            <p:nvPr/>
          </p:nvPicPr>
          <p:blipFill rotWithShape="1">
            <a:blip r:embed="rId6"/>
            <a:srcRect l="8522" t="18485" r="6656" b="16875"/>
            <a:stretch/>
          </p:blipFill>
          <p:spPr>
            <a:xfrm>
              <a:off x="3245379" y="6132031"/>
              <a:ext cx="976628" cy="305477"/>
            </a:xfrm>
            <a:prstGeom prst="rect">
              <a:avLst/>
            </a:prstGeom>
          </p:spPr>
        </p:pic>
      </p:grpSp>
    </p:spTree>
    <p:extLst>
      <p:ext uri="{BB962C8B-B14F-4D97-AF65-F5344CB8AC3E}">
        <p14:creationId xmlns:p14="http://schemas.microsoft.com/office/powerpoint/2010/main" val="3089122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4" y="0"/>
            <a:ext cx="12433366"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03588" cy="6994525"/>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8" name="Freeform: Shape 7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0188" cy="6994525"/>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5298" name="Title 1">
            <a:extLst>
              <a:ext uri="{FF2B5EF4-FFF2-40B4-BE49-F238E27FC236}">
                <a16:creationId xmlns:a16="http://schemas.microsoft.com/office/drawing/2014/main" id="{D43C83D3-65A7-08BA-EB59-FD472F87AADD}"/>
              </a:ext>
            </a:extLst>
          </p:cNvPr>
          <p:cNvSpPr>
            <a:spLocks noGrp="1" noChangeArrowheads="1"/>
          </p:cNvSpPr>
          <p:nvPr>
            <p:ph type="title"/>
          </p:nvPr>
        </p:nvSpPr>
        <p:spPr>
          <a:xfrm>
            <a:off x="820807" y="652822"/>
            <a:ext cx="3348521" cy="5362469"/>
          </a:xfrm>
        </p:spPr>
        <p:txBody>
          <a:bodyPr vert="horz" lIns="91440" tIns="45720" rIns="91440" bIns="45720" rtlCol="0" anchor="ctr">
            <a:normAutofit/>
          </a:bodyPr>
          <a:lstStyle/>
          <a:p>
            <a:pPr defTabSz="914400" eaLnBrk="1" hangingPunct="1"/>
            <a:r>
              <a:rPr lang="en-US" altLang="en-US" sz="4400" kern="1200" dirty="0">
                <a:latin typeface="+mn-lt"/>
                <a:ea typeface="+mj-ea"/>
                <a:cs typeface="+mj-cs"/>
              </a:rPr>
              <a:t>Individual </a:t>
            </a:r>
            <a:br>
              <a:rPr lang="en-US" altLang="en-US" sz="4400" kern="1200" dirty="0">
                <a:latin typeface="+mn-lt"/>
                <a:ea typeface="+mj-ea"/>
                <a:cs typeface="+mj-cs"/>
              </a:rPr>
            </a:br>
            <a:endParaRPr lang="en-US" altLang="en-US" sz="4400" kern="1200" dirty="0">
              <a:latin typeface="+mn-lt"/>
              <a:ea typeface="+mj-ea"/>
              <a:cs typeface="+mj-cs"/>
            </a:endParaRPr>
          </a:p>
        </p:txBody>
      </p:sp>
      <p:sp>
        <p:nvSpPr>
          <p:cNvPr id="31746" name="Content Placeholder 2">
            <a:extLst>
              <a:ext uri="{FF2B5EF4-FFF2-40B4-BE49-F238E27FC236}">
                <a16:creationId xmlns:a16="http://schemas.microsoft.com/office/drawing/2014/main" id="{2DD834AB-3E3D-B4C9-EFF3-CF5F78C26CA5}"/>
              </a:ext>
            </a:extLst>
          </p:cNvPr>
          <p:cNvSpPr>
            <a:spLocks noGrp="1" noChangeArrowheads="1"/>
          </p:cNvSpPr>
          <p:nvPr>
            <p:ph idx="1"/>
          </p:nvPr>
        </p:nvSpPr>
        <p:spPr>
          <a:xfrm>
            <a:off x="3533859" y="979234"/>
            <a:ext cx="6145461" cy="5362469"/>
          </a:xfrm>
        </p:spPr>
        <p:txBody>
          <a:bodyPr vert="horz" lIns="91440" tIns="45720" rIns="91440" bIns="45720" rtlCol="0" anchor="ctr">
            <a:normAutofit/>
          </a:bodyPr>
          <a:lstStyle/>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p:txBody>
      </p:sp>
      <p:sp>
        <p:nvSpPr>
          <p:cNvPr id="55300" name="Slide Number Placeholder 1">
            <a:extLst>
              <a:ext uri="{FF2B5EF4-FFF2-40B4-BE49-F238E27FC236}">
                <a16:creationId xmlns:a16="http://schemas.microsoft.com/office/drawing/2014/main" id="{A0E454F5-7364-1155-0C63-D4C3A0FD5543}"/>
              </a:ext>
            </a:extLst>
          </p:cNvPr>
          <p:cNvSpPr txBox="1">
            <a:spLocks noChangeArrowheads="1"/>
          </p:cNvSpPr>
          <p:nvPr/>
        </p:nvSpPr>
        <p:spPr bwMode="auto">
          <a:xfrm>
            <a:off x="11503025" y="6280150"/>
            <a:ext cx="515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1281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1281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algn="r" eaLnBrk="1" hangingPunct="1">
              <a:lnSpc>
                <a:spcPct val="100000"/>
              </a:lnSpc>
              <a:spcBef>
                <a:spcPct val="0"/>
              </a:spcBef>
              <a:spcAft>
                <a:spcPts val="600"/>
              </a:spcAft>
              <a:buClrTx/>
              <a:buFontTx/>
              <a:buNone/>
            </a:pPr>
            <a:fld id="{CDADF713-A45A-412B-A7DF-AA2DA455E9A5}" type="slidenum">
              <a:rPr lang="en-US" altLang="en-US" sz="1000">
                <a:solidFill>
                  <a:srgbClr val="000000"/>
                </a:solidFill>
                <a:latin typeface="+mn-lt"/>
              </a:rPr>
              <a:pPr algn="r" eaLnBrk="1" hangingPunct="1">
                <a:lnSpc>
                  <a:spcPct val="100000"/>
                </a:lnSpc>
                <a:spcBef>
                  <a:spcPct val="0"/>
                </a:spcBef>
                <a:spcAft>
                  <a:spcPts val="600"/>
                </a:spcAft>
                <a:buClrTx/>
                <a:buFontTx/>
                <a:buNone/>
              </a:pPr>
              <a:t>10</a:t>
            </a:fld>
            <a:endParaRPr lang="en-US" altLang="en-US" sz="1000">
              <a:solidFill>
                <a:srgbClr val="000000"/>
              </a:solidFill>
              <a:latin typeface="+mn-lt"/>
            </a:endParaRPr>
          </a:p>
        </p:txBody>
      </p:sp>
      <p:pic>
        <p:nvPicPr>
          <p:cNvPr id="8" name="Picture Placeholder 5" descr="A picture containing sitting, doughnut, water, blue&#10;&#10;Description automatically generated">
            <a:extLst>
              <a:ext uri="{FF2B5EF4-FFF2-40B4-BE49-F238E27FC236}">
                <a16:creationId xmlns:a16="http://schemas.microsoft.com/office/drawing/2014/main" id="{60C3DC33-DF0C-49D7-89EA-4A94E5CB9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243" r="25243"/>
          <a:stretch>
            <a:fillRect/>
          </a:stretch>
        </p:blipFill>
        <p:spPr>
          <a:xfrm>
            <a:off x="5542757" y="-8732"/>
            <a:ext cx="6218237" cy="7011988"/>
          </a:xfrm>
          <a:prstGeom prst="rect">
            <a:avLst/>
          </a:prstGeom>
          <a:solidFill>
            <a:srgbClr val="D9D9D9"/>
          </a:solidFill>
        </p:spPr>
      </p:pic>
      <p:sp>
        <p:nvSpPr>
          <p:cNvPr id="11" name="Title 1">
            <a:extLst>
              <a:ext uri="{FF2B5EF4-FFF2-40B4-BE49-F238E27FC236}">
                <a16:creationId xmlns:a16="http://schemas.microsoft.com/office/drawing/2014/main" id="{C57ACB74-5949-473C-A716-95D1F193AF71}"/>
              </a:ext>
            </a:extLst>
          </p:cNvPr>
          <p:cNvSpPr txBox="1">
            <a:spLocks noChangeArrowheads="1"/>
          </p:cNvSpPr>
          <p:nvPr/>
        </p:nvSpPr>
        <p:spPr bwMode="auto">
          <a:xfrm>
            <a:off x="6732231" y="6280149"/>
            <a:ext cx="4637624" cy="694015"/>
          </a:xfrm>
          <a:prstGeom prst="rect">
            <a:avLst/>
          </a:prstGeom>
          <a:solidFill>
            <a:schemeClr val="bg1">
              <a:alpha val="50000"/>
            </a:schemeClr>
          </a:solidFill>
          <a:ln>
            <a:noFill/>
          </a:ln>
        </p:spPr>
        <p:txBody>
          <a:bodyPr vert="horz" wrap="square" lIns="91440" tIns="45720" rIns="91440" bIns="45720" numCol="1" rtlCol="0" anchor="ctr" anchorCtr="0" compatLnSpc="1">
            <a:prstTxWarp prst="textNoShape">
              <a:avLst/>
            </a:prstTxWarp>
            <a:normAutofit lnSpcReduction="10000"/>
          </a:bodyPr>
          <a:lstStyle>
            <a:lvl1pPr algn="l" defTabSz="931863" rtl="0" eaLnBrk="0" fontAlgn="base" hangingPunct="0">
              <a:lnSpc>
                <a:spcPct val="90000"/>
              </a:lnSpc>
              <a:spcBef>
                <a:spcPct val="0"/>
              </a:spcBef>
              <a:spcAft>
                <a:spcPct val="0"/>
              </a:spcAft>
              <a:defRPr sz="4800" b="1" kern="1200">
                <a:solidFill>
                  <a:schemeClr val="bg1"/>
                </a:solidFill>
                <a:latin typeface="Montserrat" panose="02000505000000020004" pitchFamily="2" charset="77"/>
                <a:ea typeface="+mj-ea"/>
                <a:cs typeface="+mj-cs"/>
              </a:defRPr>
            </a:lvl1pPr>
            <a:lvl2pPr algn="l" defTabSz="931863" rtl="0" eaLnBrk="0" fontAlgn="base" hangingPunct="0">
              <a:lnSpc>
                <a:spcPct val="90000"/>
              </a:lnSpc>
              <a:spcBef>
                <a:spcPct val="0"/>
              </a:spcBef>
              <a:spcAft>
                <a:spcPct val="0"/>
              </a:spcAft>
              <a:defRPr sz="4800" b="1">
                <a:solidFill>
                  <a:schemeClr val="tx1"/>
                </a:solidFill>
                <a:latin typeface="Montserrat" panose="02000505000000020004" pitchFamily="2" charset="77"/>
              </a:defRPr>
            </a:lvl2pPr>
            <a:lvl3pPr algn="l" defTabSz="931863" rtl="0" eaLnBrk="0" fontAlgn="base" hangingPunct="0">
              <a:lnSpc>
                <a:spcPct val="90000"/>
              </a:lnSpc>
              <a:spcBef>
                <a:spcPct val="0"/>
              </a:spcBef>
              <a:spcAft>
                <a:spcPct val="0"/>
              </a:spcAft>
              <a:defRPr sz="4800" b="1">
                <a:solidFill>
                  <a:schemeClr val="tx1"/>
                </a:solidFill>
                <a:latin typeface="Montserrat" panose="02000505000000020004" pitchFamily="2" charset="77"/>
              </a:defRPr>
            </a:lvl3pPr>
            <a:lvl4pPr algn="l" defTabSz="931863" rtl="0" eaLnBrk="0" fontAlgn="base" hangingPunct="0">
              <a:lnSpc>
                <a:spcPct val="90000"/>
              </a:lnSpc>
              <a:spcBef>
                <a:spcPct val="0"/>
              </a:spcBef>
              <a:spcAft>
                <a:spcPct val="0"/>
              </a:spcAft>
              <a:defRPr sz="4800" b="1">
                <a:solidFill>
                  <a:schemeClr val="tx1"/>
                </a:solidFill>
                <a:latin typeface="Montserrat" panose="02000505000000020004" pitchFamily="2" charset="77"/>
              </a:defRPr>
            </a:lvl4pPr>
            <a:lvl5pPr algn="l" defTabSz="931863" rtl="0" eaLnBrk="0" fontAlgn="base" hangingPunct="0">
              <a:lnSpc>
                <a:spcPct val="90000"/>
              </a:lnSpc>
              <a:spcBef>
                <a:spcPct val="0"/>
              </a:spcBef>
              <a:spcAft>
                <a:spcPct val="0"/>
              </a:spcAft>
              <a:defRPr sz="4800" b="1">
                <a:solidFill>
                  <a:schemeClr val="tx1"/>
                </a:solidFill>
                <a:latin typeface="Montserrat" panose="02000505000000020004" pitchFamily="2" charset="77"/>
              </a:defRPr>
            </a:lvl5pPr>
            <a:lvl6pPr marL="457200" algn="l" defTabSz="931863" rtl="0" fontAlgn="base">
              <a:lnSpc>
                <a:spcPct val="90000"/>
              </a:lnSpc>
              <a:spcBef>
                <a:spcPct val="0"/>
              </a:spcBef>
              <a:spcAft>
                <a:spcPct val="0"/>
              </a:spcAft>
              <a:defRPr sz="4800" b="1">
                <a:solidFill>
                  <a:schemeClr val="accent1"/>
                </a:solidFill>
                <a:latin typeface="Montserrat" panose="02000505000000020004" pitchFamily="2" charset="77"/>
              </a:defRPr>
            </a:lvl6pPr>
            <a:lvl7pPr marL="914400" algn="l" defTabSz="931863" rtl="0" fontAlgn="base">
              <a:lnSpc>
                <a:spcPct val="90000"/>
              </a:lnSpc>
              <a:spcBef>
                <a:spcPct val="0"/>
              </a:spcBef>
              <a:spcAft>
                <a:spcPct val="0"/>
              </a:spcAft>
              <a:defRPr sz="4800" b="1">
                <a:solidFill>
                  <a:schemeClr val="accent1"/>
                </a:solidFill>
                <a:latin typeface="Montserrat" panose="02000505000000020004" pitchFamily="2" charset="77"/>
              </a:defRPr>
            </a:lvl7pPr>
            <a:lvl8pPr marL="1371600" algn="l" defTabSz="931863" rtl="0" fontAlgn="base">
              <a:lnSpc>
                <a:spcPct val="90000"/>
              </a:lnSpc>
              <a:spcBef>
                <a:spcPct val="0"/>
              </a:spcBef>
              <a:spcAft>
                <a:spcPct val="0"/>
              </a:spcAft>
              <a:defRPr sz="4800" b="1">
                <a:solidFill>
                  <a:schemeClr val="accent1"/>
                </a:solidFill>
                <a:latin typeface="Montserrat" panose="02000505000000020004" pitchFamily="2" charset="77"/>
              </a:defRPr>
            </a:lvl8pPr>
            <a:lvl9pPr marL="1828800" algn="l" defTabSz="931863" rtl="0" fontAlgn="base">
              <a:lnSpc>
                <a:spcPct val="90000"/>
              </a:lnSpc>
              <a:spcBef>
                <a:spcPct val="0"/>
              </a:spcBef>
              <a:spcAft>
                <a:spcPct val="0"/>
              </a:spcAft>
              <a:defRPr sz="4800" b="1">
                <a:solidFill>
                  <a:schemeClr val="accent1"/>
                </a:solidFill>
                <a:latin typeface="Montserrat" panose="02000505000000020004" pitchFamily="2" charset="77"/>
              </a:defRPr>
            </a:lvl9pPr>
          </a:lstStyle>
          <a:p>
            <a:pPr defTabSz="914400" eaLnBrk="1" hangingPunct="1"/>
            <a:r>
              <a:rPr lang="en-US" altLang="en-US" sz="4400" dirty="0">
                <a:solidFill>
                  <a:schemeClr val="tx1"/>
                </a:solidFill>
                <a:latin typeface="+mn-lt"/>
              </a:rPr>
              <a:t>Owning your story </a:t>
            </a:r>
          </a:p>
        </p:txBody>
      </p:sp>
    </p:spTree>
    <p:extLst>
      <p:ext uri="{BB962C8B-B14F-4D97-AF65-F5344CB8AC3E}">
        <p14:creationId xmlns:p14="http://schemas.microsoft.com/office/powerpoint/2010/main" val="302849732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5" name="Freeform: Shape 91">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2945" y="0"/>
            <a:ext cx="8450584" cy="6994525"/>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60837" y="0"/>
            <a:ext cx="8114800" cy="6994525"/>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410B07D9-BB1C-004D-89D8-76B2D020D17C}"/>
              </a:ext>
            </a:extLst>
          </p:cNvPr>
          <p:cNvSpPr txBox="1"/>
          <p:nvPr/>
        </p:nvSpPr>
        <p:spPr>
          <a:xfrm>
            <a:off x="2606876" y="1470643"/>
            <a:ext cx="7222722" cy="4053238"/>
          </a:xfrm>
          <a:prstGeom prst="rect">
            <a:avLst/>
          </a:prstGeom>
        </p:spPr>
        <p:txBody>
          <a:bodyPr vert="horz" lIns="91440" tIns="45720" rIns="91440" bIns="45720" rtlCol="0" anchor="ctr">
            <a:normAutofit lnSpcReduction="10000"/>
          </a:bodyPr>
          <a:lstStyle/>
          <a:p>
            <a:pPr algn="ctr" defTabSz="914400" eaLnBrk="1" hangingPunct="1">
              <a:lnSpc>
                <a:spcPct val="90000"/>
              </a:lnSpc>
              <a:spcAft>
                <a:spcPts val="600"/>
              </a:spcAft>
            </a:pPr>
            <a:r>
              <a:rPr lang="en-US" sz="5100" b="1" i="1" dirty="0">
                <a:solidFill>
                  <a:schemeClr val="bg1">
                    <a:lumMod val="95000"/>
                    <a:lumOff val="5000"/>
                  </a:schemeClr>
                </a:solidFill>
                <a:latin typeface="+mn-lt"/>
                <a:ea typeface="+mj-ea"/>
                <a:cs typeface="+mj-cs"/>
              </a:rPr>
              <a:t>Where are you on this journey when it comes to various aspects of identity? </a:t>
            </a:r>
            <a:br>
              <a:rPr lang="en-US" sz="5100" b="1" i="1" dirty="0">
                <a:solidFill>
                  <a:schemeClr val="bg1">
                    <a:lumMod val="95000"/>
                    <a:lumOff val="5000"/>
                  </a:schemeClr>
                </a:solidFill>
                <a:latin typeface="+mn-lt"/>
                <a:ea typeface="+mj-ea"/>
                <a:cs typeface="+mj-cs"/>
              </a:rPr>
            </a:br>
            <a:r>
              <a:rPr lang="en-US" sz="5100" i="1" dirty="0">
                <a:solidFill>
                  <a:schemeClr val="bg1">
                    <a:lumMod val="95000"/>
                    <a:lumOff val="5000"/>
                  </a:schemeClr>
                </a:solidFill>
                <a:latin typeface="+mn-lt"/>
                <a:ea typeface="+mj-ea"/>
                <a:cs typeface="+mj-cs"/>
              </a:rPr>
              <a:t>(e.g., gender, race, ability, sexuality, etc.?)</a:t>
            </a:r>
          </a:p>
        </p:txBody>
      </p:sp>
    </p:spTree>
    <p:extLst>
      <p:ext uri="{BB962C8B-B14F-4D97-AF65-F5344CB8AC3E}">
        <p14:creationId xmlns:p14="http://schemas.microsoft.com/office/powerpoint/2010/main" val="61996703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B70DBC-2AC5-D468-7361-BDC04F7F0ECF}"/>
              </a:ext>
            </a:extLst>
          </p:cNvPr>
          <p:cNvSpPr txBox="1"/>
          <p:nvPr/>
        </p:nvSpPr>
        <p:spPr>
          <a:xfrm>
            <a:off x="1416206" y="1583471"/>
            <a:ext cx="9311268" cy="2862322"/>
          </a:xfrm>
          <a:prstGeom prst="rect">
            <a:avLst/>
          </a:prstGeom>
          <a:noFill/>
        </p:spPr>
        <p:txBody>
          <a:bodyPr wrap="square" rtlCol="0">
            <a:spAutoFit/>
          </a:bodyPr>
          <a:lstStyle/>
          <a:p>
            <a:r>
              <a:rPr lang="en-US" sz="3600" i="1" dirty="0">
                <a:latin typeface="+mn-lt"/>
              </a:rPr>
              <a:t>“Many stories matter. Stories have been used to dispossess and to malign. But stories can also be used to empower, and to humanize. Stories can break the dignity of a people. But stories can also repair that broken dignity.”</a:t>
            </a:r>
            <a:endParaRPr lang="en-US" sz="3600" dirty="0">
              <a:latin typeface="+mn-lt"/>
            </a:endParaRPr>
          </a:p>
        </p:txBody>
      </p:sp>
      <p:sp>
        <p:nvSpPr>
          <p:cNvPr id="9" name="Google Shape;400;p8">
            <a:extLst>
              <a:ext uri="{FF2B5EF4-FFF2-40B4-BE49-F238E27FC236}">
                <a16:creationId xmlns:a16="http://schemas.microsoft.com/office/drawing/2014/main" id="{AA23B5AD-CFEC-AD6F-CFA7-589C05E38084}"/>
              </a:ext>
            </a:extLst>
          </p:cNvPr>
          <p:cNvSpPr txBox="1">
            <a:spLocks/>
          </p:cNvSpPr>
          <p:nvPr/>
        </p:nvSpPr>
        <p:spPr>
          <a:xfrm>
            <a:off x="511019" y="4579608"/>
            <a:ext cx="10509250" cy="1223183"/>
          </a:xfrm>
          <a:prstGeom prst="rect">
            <a:avLst/>
          </a:prstGeom>
          <a:noFill/>
          <a:ln>
            <a:noFill/>
          </a:ln>
        </p:spPr>
        <p:txBody>
          <a:bodyPr spcFirstLastPara="1" wrap="square" lIns="91425" tIns="45700" rIns="91425" bIns="45700" anchor="t" anchorCtr="0">
            <a:normAutofit/>
          </a:bodyPr>
          <a:lstStyle>
            <a:lvl1pPr marL="93260" indent="-93260" algn="l" defTabSz="932597" rtl="0" eaLnBrk="1" latinLnBrk="0" hangingPunct="1">
              <a:lnSpc>
                <a:spcPct val="110000"/>
              </a:lnSpc>
              <a:spcBef>
                <a:spcPts val="1224"/>
              </a:spcBef>
              <a:spcAft>
                <a:spcPts val="204"/>
              </a:spcAft>
              <a:buClr>
                <a:schemeClr val="accent1"/>
              </a:buClr>
              <a:buSzPct val="100000"/>
              <a:buFont typeface="Calibri" panose="020F0502020204030204" pitchFamily="34" charset="0"/>
              <a:buChar char=" "/>
              <a:defRPr sz="2040" kern="1200">
                <a:solidFill>
                  <a:schemeClr val="tx1">
                    <a:lumMod val="75000"/>
                    <a:lumOff val="25000"/>
                  </a:schemeClr>
                </a:solidFill>
                <a:latin typeface="+mn-lt"/>
                <a:ea typeface="+mn-ea"/>
                <a:cs typeface="+mn-cs"/>
              </a:defRPr>
            </a:lvl1pPr>
            <a:lvl2pPr marL="391691" indent="-186519" algn="l" defTabSz="932597" rtl="0" eaLnBrk="1" latinLnBrk="0" hangingPunct="1">
              <a:lnSpc>
                <a:spcPct val="100000"/>
              </a:lnSpc>
              <a:spcBef>
                <a:spcPts val="204"/>
              </a:spcBef>
              <a:spcAft>
                <a:spcPts val="408"/>
              </a:spcAft>
              <a:buClrTx/>
              <a:buFont typeface="Calibri" pitchFamily="34" charset="0"/>
              <a:buChar char="◦"/>
              <a:defRPr sz="1836" kern="1200">
                <a:solidFill>
                  <a:schemeClr val="tx1">
                    <a:lumMod val="75000"/>
                    <a:lumOff val="25000"/>
                  </a:schemeClr>
                </a:solidFill>
                <a:latin typeface="+mn-lt"/>
                <a:ea typeface="+mn-ea"/>
                <a:cs typeface="+mn-cs"/>
              </a:defRPr>
            </a:lvl2pPr>
            <a:lvl3pPr marL="578210" indent="-186519" algn="l" defTabSz="932597" rtl="0" eaLnBrk="1" latinLnBrk="0" hangingPunct="1">
              <a:lnSpc>
                <a:spcPct val="100000"/>
              </a:lnSpc>
              <a:spcBef>
                <a:spcPts val="204"/>
              </a:spcBef>
              <a:spcAft>
                <a:spcPts val="408"/>
              </a:spcAft>
              <a:buClrTx/>
              <a:buFont typeface="Calibri" pitchFamily="34" charset="0"/>
              <a:buChar char="◦"/>
              <a:defRPr sz="1428" kern="1200">
                <a:solidFill>
                  <a:schemeClr val="tx1">
                    <a:lumMod val="75000"/>
                    <a:lumOff val="25000"/>
                  </a:schemeClr>
                </a:solidFill>
                <a:latin typeface="+mn-lt"/>
                <a:ea typeface="+mn-ea"/>
                <a:cs typeface="+mn-cs"/>
              </a:defRPr>
            </a:lvl3pPr>
            <a:lvl4pPr marL="764729" indent="-186519" algn="l" defTabSz="932597" rtl="0" eaLnBrk="1" latinLnBrk="0" hangingPunct="1">
              <a:lnSpc>
                <a:spcPct val="100000"/>
              </a:lnSpc>
              <a:spcBef>
                <a:spcPts val="204"/>
              </a:spcBef>
              <a:spcAft>
                <a:spcPts val="408"/>
              </a:spcAft>
              <a:buClrTx/>
              <a:buFont typeface="Calibri" pitchFamily="34" charset="0"/>
              <a:buChar char="◦"/>
              <a:defRPr sz="1428" kern="1200">
                <a:solidFill>
                  <a:schemeClr val="tx1">
                    <a:lumMod val="75000"/>
                    <a:lumOff val="25000"/>
                  </a:schemeClr>
                </a:solidFill>
                <a:latin typeface="+mn-lt"/>
                <a:ea typeface="+mn-ea"/>
                <a:cs typeface="+mn-cs"/>
              </a:defRPr>
            </a:lvl4pPr>
            <a:lvl5pPr marL="951248" indent="-186519" algn="l" defTabSz="932597" rtl="0" eaLnBrk="1" latinLnBrk="0" hangingPunct="1">
              <a:lnSpc>
                <a:spcPct val="100000"/>
              </a:lnSpc>
              <a:spcBef>
                <a:spcPts val="204"/>
              </a:spcBef>
              <a:spcAft>
                <a:spcPts val="408"/>
              </a:spcAft>
              <a:buClrTx/>
              <a:buFont typeface="Calibri" pitchFamily="34" charset="0"/>
              <a:buChar char="◦"/>
              <a:defRPr sz="1428" kern="1200">
                <a:solidFill>
                  <a:schemeClr val="tx1">
                    <a:lumMod val="75000"/>
                    <a:lumOff val="25000"/>
                  </a:schemeClr>
                </a:solidFill>
                <a:latin typeface="+mn-lt"/>
                <a:ea typeface="+mn-ea"/>
                <a:cs typeface="+mn-cs"/>
              </a:defRPr>
            </a:lvl5pPr>
            <a:lvl6pPr marL="1121890" indent="-233149" algn="l" defTabSz="932597" rtl="0" eaLnBrk="1" latinLnBrk="0" hangingPunct="1">
              <a:lnSpc>
                <a:spcPct val="90000"/>
              </a:lnSpc>
              <a:spcBef>
                <a:spcPts val="204"/>
              </a:spcBef>
              <a:spcAft>
                <a:spcPts val="408"/>
              </a:spcAft>
              <a:buClr>
                <a:schemeClr val="accent1"/>
              </a:buClr>
              <a:buFont typeface="Calibri" pitchFamily="34" charset="0"/>
              <a:buChar char="◦"/>
              <a:defRPr sz="1428" kern="1200">
                <a:solidFill>
                  <a:schemeClr val="tx1">
                    <a:lumMod val="75000"/>
                    <a:lumOff val="25000"/>
                  </a:schemeClr>
                </a:solidFill>
                <a:latin typeface="+mn-lt"/>
                <a:ea typeface="+mn-ea"/>
                <a:cs typeface="+mn-cs"/>
              </a:defRPr>
            </a:lvl6pPr>
            <a:lvl7pPr marL="1325870" indent="-233149" algn="l" defTabSz="932597" rtl="0" eaLnBrk="1" latinLnBrk="0" hangingPunct="1">
              <a:lnSpc>
                <a:spcPct val="90000"/>
              </a:lnSpc>
              <a:spcBef>
                <a:spcPts val="204"/>
              </a:spcBef>
              <a:spcAft>
                <a:spcPts val="408"/>
              </a:spcAft>
              <a:buClr>
                <a:schemeClr val="accent1"/>
              </a:buClr>
              <a:buFont typeface="Calibri" pitchFamily="34" charset="0"/>
              <a:buChar char="◦"/>
              <a:defRPr sz="1428" kern="1200">
                <a:solidFill>
                  <a:schemeClr val="tx1">
                    <a:lumMod val="75000"/>
                    <a:lumOff val="25000"/>
                  </a:schemeClr>
                </a:solidFill>
                <a:latin typeface="+mn-lt"/>
                <a:ea typeface="+mn-ea"/>
                <a:cs typeface="+mn-cs"/>
              </a:defRPr>
            </a:lvl7pPr>
            <a:lvl8pPr marL="1529850" indent="-233149" algn="l" defTabSz="932597" rtl="0" eaLnBrk="1" latinLnBrk="0" hangingPunct="1">
              <a:lnSpc>
                <a:spcPct val="90000"/>
              </a:lnSpc>
              <a:spcBef>
                <a:spcPts val="204"/>
              </a:spcBef>
              <a:spcAft>
                <a:spcPts val="408"/>
              </a:spcAft>
              <a:buClr>
                <a:schemeClr val="accent1"/>
              </a:buClr>
              <a:buFont typeface="Calibri" pitchFamily="34" charset="0"/>
              <a:buChar char="◦"/>
              <a:defRPr sz="1428" kern="1200">
                <a:solidFill>
                  <a:schemeClr val="tx1">
                    <a:lumMod val="75000"/>
                    <a:lumOff val="25000"/>
                  </a:schemeClr>
                </a:solidFill>
                <a:latin typeface="+mn-lt"/>
                <a:ea typeface="+mn-ea"/>
                <a:cs typeface="+mn-cs"/>
              </a:defRPr>
            </a:lvl8pPr>
            <a:lvl9pPr marL="1733830" indent="-233149" algn="l" defTabSz="932597" rtl="0" eaLnBrk="1" latinLnBrk="0" hangingPunct="1">
              <a:lnSpc>
                <a:spcPct val="90000"/>
              </a:lnSpc>
              <a:spcBef>
                <a:spcPts val="204"/>
              </a:spcBef>
              <a:spcAft>
                <a:spcPts val="408"/>
              </a:spcAft>
              <a:buClr>
                <a:schemeClr val="accent1"/>
              </a:buClr>
              <a:buFont typeface="Calibri" pitchFamily="34" charset="0"/>
              <a:buChar char="◦"/>
              <a:defRPr sz="1428" kern="1200">
                <a:solidFill>
                  <a:schemeClr val="tx1">
                    <a:lumMod val="75000"/>
                    <a:lumOff val="25000"/>
                  </a:schemeClr>
                </a:solidFill>
                <a:latin typeface="+mn-lt"/>
                <a:ea typeface="+mn-ea"/>
                <a:cs typeface="+mn-cs"/>
              </a:defRPr>
            </a:lvl9pPr>
          </a:lstStyle>
          <a:p>
            <a:pPr marL="0" indent="0" algn="ctr" fontAlgn="auto">
              <a:lnSpc>
                <a:spcPct val="120000"/>
              </a:lnSpc>
              <a:spcBef>
                <a:spcPts val="0"/>
              </a:spcBef>
              <a:spcAft>
                <a:spcPts val="0"/>
              </a:spcAft>
              <a:buClr>
                <a:schemeClr val="lt1"/>
              </a:buClr>
              <a:buSzPts val="2400"/>
              <a:buFont typeface="Calibri" panose="020F0502020204030204" pitchFamily="34" charset="0"/>
              <a:buNone/>
            </a:pPr>
            <a:r>
              <a:rPr lang="en-US" dirty="0">
                <a:latin typeface="Calibri" panose="020F0502020204030204" pitchFamily="34" charset="0"/>
                <a:cs typeface="Calibri" panose="020F0502020204030204" pitchFamily="34" charset="0"/>
              </a:rPr>
              <a:t>― Chimamanda Ngozi Adichie</a:t>
            </a:r>
          </a:p>
        </p:txBody>
      </p:sp>
      <p:sp>
        <p:nvSpPr>
          <p:cNvPr id="2" name="Rectangle 1">
            <a:extLst>
              <a:ext uri="{FF2B5EF4-FFF2-40B4-BE49-F238E27FC236}">
                <a16:creationId xmlns:a16="http://schemas.microsoft.com/office/drawing/2014/main" id="{0A3347B9-740B-AA5F-B63C-9EDE98FB720E}"/>
              </a:ext>
            </a:extLst>
          </p:cNvPr>
          <p:cNvSpPr/>
          <p:nvPr/>
        </p:nvSpPr>
        <p:spPr>
          <a:xfrm>
            <a:off x="0" y="5802791"/>
            <a:ext cx="12436475" cy="1191734"/>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785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E4FC-0D88-47FD-80DA-32C1F976CBAE}"/>
              </a:ext>
            </a:extLst>
          </p:cNvPr>
          <p:cNvSpPr>
            <a:spLocks noGrp="1"/>
          </p:cNvSpPr>
          <p:nvPr>
            <p:ph type="title"/>
          </p:nvPr>
        </p:nvSpPr>
        <p:spPr>
          <a:xfrm>
            <a:off x="1120005" y="292308"/>
            <a:ext cx="10258637" cy="1116959"/>
          </a:xfrm>
        </p:spPr>
        <p:txBody>
          <a:bodyPr>
            <a:normAutofit/>
          </a:bodyPr>
          <a:lstStyle/>
          <a:p>
            <a:r>
              <a:rPr lang="en-US" dirty="0">
                <a:latin typeface="Calibri" panose="020F0502020204030204" pitchFamily="34" charset="0"/>
                <a:cs typeface="Calibri" panose="020F0502020204030204" pitchFamily="34" charset="0"/>
              </a:rPr>
              <a:t>My own Journey </a:t>
            </a:r>
          </a:p>
        </p:txBody>
      </p:sp>
      <p:grpSp>
        <p:nvGrpSpPr>
          <p:cNvPr id="3" name="Group 2">
            <a:extLst>
              <a:ext uri="{FF2B5EF4-FFF2-40B4-BE49-F238E27FC236}">
                <a16:creationId xmlns:a16="http://schemas.microsoft.com/office/drawing/2014/main" id="{1FADB9DB-E2BA-4244-8FFA-6A70F503B4E1}"/>
              </a:ext>
            </a:extLst>
          </p:cNvPr>
          <p:cNvGrpSpPr/>
          <p:nvPr/>
        </p:nvGrpSpPr>
        <p:grpSpPr>
          <a:xfrm>
            <a:off x="1260413" y="1585750"/>
            <a:ext cx="9915648" cy="4564259"/>
            <a:chOff x="1260413" y="1585750"/>
            <a:chExt cx="9915648" cy="4564259"/>
          </a:xfrm>
        </p:grpSpPr>
        <p:sp>
          <p:nvSpPr>
            <p:cNvPr id="7" name="Google Shape;415;p10">
              <a:extLst>
                <a:ext uri="{FF2B5EF4-FFF2-40B4-BE49-F238E27FC236}">
                  <a16:creationId xmlns:a16="http://schemas.microsoft.com/office/drawing/2014/main" id="{485CCB14-9727-4218-8059-DD5414593816}"/>
                </a:ext>
              </a:extLst>
            </p:cNvPr>
            <p:cNvSpPr/>
            <p:nvPr/>
          </p:nvSpPr>
          <p:spPr>
            <a:xfrm>
              <a:off x="4077333" y="2034961"/>
              <a:ext cx="3825062" cy="3458219"/>
            </a:xfrm>
            <a:prstGeom prst="ellipse">
              <a:avLst/>
            </a:prstGeom>
            <a:solidFill>
              <a:schemeClr val="accent1"/>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a:solidFill>
                    <a:schemeClr val="lt1"/>
                  </a:solidFill>
                  <a:latin typeface="Calibri" panose="020F0502020204030204" pitchFamily="34" charset="0"/>
                  <a:ea typeface="Arial"/>
                  <a:cs typeface="Calibri" panose="020F0502020204030204" pitchFamily="34" charset="0"/>
                  <a:sym typeface="Arial"/>
                </a:rPr>
                <a:t>Name</a:t>
              </a:r>
              <a:endParaRPr>
                <a:latin typeface="Calibri" panose="020F0502020204030204" pitchFamily="34" charset="0"/>
                <a:cs typeface="Calibri" panose="020F0502020204030204" pitchFamily="34" charset="0"/>
              </a:endParaRPr>
            </a:p>
          </p:txBody>
        </p:sp>
        <p:sp>
          <p:nvSpPr>
            <p:cNvPr id="8" name="Google Shape;416;p10">
              <a:extLst>
                <a:ext uri="{FF2B5EF4-FFF2-40B4-BE49-F238E27FC236}">
                  <a16:creationId xmlns:a16="http://schemas.microsoft.com/office/drawing/2014/main" id="{73A57581-6775-4C87-9524-00D0064CF158}"/>
                </a:ext>
              </a:extLst>
            </p:cNvPr>
            <p:cNvSpPr/>
            <p:nvPr/>
          </p:nvSpPr>
          <p:spPr>
            <a:xfrm>
              <a:off x="9276184" y="1585750"/>
              <a:ext cx="1899063" cy="1805960"/>
            </a:xfrm>
            <a:prstGeom prst="ellipse">
              <a:avLst/>
            </a:prstGeom>
            <a:solidFill>
              <a:schemeClr val="accent1"/>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panose="020F0502020204030204" pitchFamily="34" charset="0"/>
                  <a:ea typeface="Arial"/>
                  <a:cs typeface="Calibri" panose="020F0502020204030204" pitchFamily="34" charset="0"/>
                  <a:sym typeface="Arial"/>
                </a:rPr>
                <a:t>Identity</a:t>
              </a:r>
              <a:endParaRPr>
                <a:latin typeface="Calibri" panose="020F0502020204030204" pitchFamily="34" charset="0"/>
                <a:cs typeface="Calibri" panose="020F0502020204030204" pitchFamily="34" charset="0"/>
              </a:endParaRPr>
            </a:p>
          </p:txBody>
        </p:sp>
        <p:sp>
          <p:nvSpPr>
            <p:cNvPr id="9" name="Google Shape;417;p10">
              <a:extLst>
                <a:ext uri="{FF2B5EF4-FFF2-40B4-BE49-F238E27FC236}">
                  <a16:creationId xmlns:a16="http://schemas.microsoft.com/office/drawing/2014/main" id="{EFEEA2A1-5936-4F6C-A188-07316946E608}"/>
                </a:ext>
              </a:extLst>
            </p:cNvPr>
            <p:cNvSpPr/>
            <p:nvPr/>
          </p:nvSpPr>
          <p:spPr>
            <a:xfrm>
              <a:off x="8807696" y="4111847"/>
              <a:ext cx="2207307" cy="2038162"/>
            </a:xfrm>
            <a:prstGeom prst="ellipse">
              <a:avLst/>
            </a:prstGeom>
            <a:solidFill>
              <a:schemeClr val="accent1"/>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panose="020F0502020204030204" pitchFamily="34" charset="0"/>
                  <a:ea typeface="Arial"/>
                  <a:cs typeface="Calibri" panose="020F0502020204030204" pitchFamily="34" charset="0"/>
                  <a:sym typeface="Arial"/>
                </a:rPr>
                <a:t>Identity</a:t>
              </a:r>
              <a:endParaRPr>
                <a:latin typeface="Calibri" panose="020F0502020204030204" pitchFamily="34" charset="0"/>
                <a:cs typeface="Calibri" panose="020F0502020204030204" pitchFamily="34" charset="0"/>
              </a:endParaRPr>
            </a:p>
          </p:txBody>
        </p:sp>
        <p:sp>
          <p:nvSpPr>
            <p:cNvPr id="10" name="Google Shape;418;p10">
              <a:extLst>
                <a:ext uri="{FF2B5EF4-FFF2-40B4-BE49-F238E27FC236}">
                  <a16:creationId xmlns:a16="http://schemas.microsoft.com/office/drawing/2014/main" id="{7967F52E-E07E-457B-AA7B-31730193A04D}"/>
                </a:ext>
              </a:extLst>
            </p:cNvPr>
            <p:cNvSpPr/>
            <p:nvPr/>
          </p:nvSpPr>
          <p:spPr>
            <a:xfrm>
              <a:off x="2199386" y="4149239"/>
              <a:ext cx="1877947" cy="1785879"/>
            </a:xfrm>
            <a:prstGeom prst="ellipse">
              <a:avLst/>
            </a:prstGeom>
            <a:solidFill>
              <a:schemeClr val="accent1"/>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panose="020F0502020204030204" pitchFamily="34" charset="0"/>
                  <a:ea typeface="Arial"/>
                  <a:cs typeface="Calibri" panose="020F0502020204030204" pitchFamily="34" charset="0"/>
                  <a:sym typeface="Arial"/>
                </a:rPr>
                <a:t>Identity</a:t>
              </a:r>
              <a:endParaRPr>
                <a:latin typeface="Calibri" panose="020F0502020204030204" pitchFamily="34" charset="0"/>
                <a:cs typeface="Calibri" panose="020F0502020204030204" pitchFamily="34" charset="0"/>
              </a:endParaRPr>
            </a:p>
          </p:txBody>
        </p:sp>
        <p:sp>
          <p:nvSpPr>
            <p:cNvPr id="11" name="Google Shape;419;p10">
              <a:extLst>
                <a:ext uri="{FF2B5EF4-FFF2-40B4-BE49-F238E27FC236}">
                  <a16:creationId xmlns:a16="http://schemas.microsoft.com/office/drawing/2014/main" id="{590910A4-E79E-424A-A2CF-CAF2B2D20245}"/>
                </a:ext>
              </a:extLst>
            </p:cNvPr>
            <p:cNvSpPr/>
            <p:nvPr/>
          </p:nvSpPr>
          <p:spPr>
            <a:xfrm>
              <a:off x="1260413" y="2209771"/>
              <a:ext cx="1877947" cy="1785879"/>
            </a:xfrm>
            <a:prstGeom prst="ellipse">
              <a:avLst/>
            </a:prstGeom>
            <a:solidFill>
              <a:schemeClr val="accent1"/>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panose="020F0502020204030204" pitchFamily="34" charset="0"/>
                  <a:ea typeface="Arial"/>
                  <a:cs typeface="Calibri" panose="020F0502020204030204" pitchFamily="34" charset="0"/>
                  <a:sym typeface="Arial"/>
                </a:rPr>
                <a:t>Identity</a:t>
              </a:r>
              <a:endParaRPr>
                <a:latin typeface="Calibri" panose="020F0502020204030204" pitchFamily="34" charset="0"/>
                <a:cs typeface="Calibri" panose="020F0502020204030204" pitchFamily="34" charset="0"/>
              </a:endParaRPr>
            </a:p>
          </p:txBody>
        </p:sp>
        <p:cxnSp>
          <p:nvCxnSpPr>
            <p:cNvPr id="12" name="Google Shape;420;p10">
              <a:extLst>
                <a:ext uri="{FF2B5EF4-FFF2-40B4-BE49-F238E27FC236}">
                  <a16:creationId xmlns:a16="http://schemas.microsoft.com/office/drawing/2014/main" id="{2A38327F-BB42-4E9D-8B96-1D3F04CBFC26}"/>
                </a:ext>
              </a:extLst>
            </p:cNvPr>
            <p:cNvCxnSpPr>
              <a:endCxn id="8" idx="2"/>
            </p:cNvCxnSpPr>
            <p:nvPr/>
          </p:nvCxnSpPr>
          <p:spPr>
            <a:xfrm rot="10800000" flipH="1">
              <a:off x="7794752" y="2488730"/>
              <a:ext cx="1481432" cy="613916"/>
            </a:xfrm>
            <a:prstGeom prst="straightConnector1">
              <a:avLst/>
            </a:prstGeom>
            <a:noFill/>
            <a:ln w="25400" cap="flat" cmpd="sng">
              <a:solidFill>
                <a:schemeClr val="accent1"/>
              </a:solidFill>
              <a:prstDash val="solid"/>
              <a:miter lim="800000"/>
              <a:headEnd type="none" w="sm" len="sm"/>
              <a:tailEnd type="none" w="sm" len="sm"/>
            </a:ln>
          </p:spPr>
        </p:cxnSp>
        <p:cxnSp>
          <p:nvCxnSpPr>
            <p:cNvPr id="13" name="Google Shape;421;p10">
              <a:extLst>
                <a:ext uri="{FF2B5EF4-FFF2-40B4-BE49-F238E27FC236}">
                  <a16:creationId xmlns:a16="http://schemas.microsoft.com/office/drawing/2014/main" id="{F5F45F6E-F2D0-4BEC-92AF-56AA513F5B7D}"/>
                </a:ext>
              </a:extLst>
            </p:cNvPr>
            <p:cNvCxnSpPr/>
            <p:nvPr/>
          </p:nvCxnSpPr>
          <p:spPr>
            <a:xfrm>
              <a:off x="7686898" y="4617662"/>
              <a:ext cx="1120798" cy="397165"/>
            </a:xfrm>
            <a:prstGeom prst="straightConnector1">
              <a:avLst/>
            </a:prstGeom>
            <a:noFill/>
            <a:ln w="31750" cap="flat" cmpd="sng">
              <a:solidFill>
                <a:schemeClr val="accent1"/>
              </a:solidFill>
              <a:prstDash val="solid"/>
              <a:miter lim="800000"/>
              <a:headEnd type="none" w="sm" len="sm"/>
              <a:tailEnd type="none" w="sm" len="sm"/>
            </a:ln>
          </p:spPr>
        </p:cxnSp>
        <p:cxnSp>
          <p:nvCxnSpPr>
            <p:cNvPr id="14" name="Google Shape;422;p10">
              <a:extLst>
                <a:ext uri="{FF2B5EF4-FFF2-40B4-BE49-F238E27FC236}">
                  <a16:creationId xmlns:a16="http://schemas.microsoft.com/office/drawing/2014/main" id="{65075354-EEFB-4CCC-847C-C00710C13F25}"/>
                </a:ext>
              </a:extLst>
            </p:cNvPr>
            <p:cNvCxnSpPr>
              <a:stCxn id="11" idx="6"/>
            </p:cNvCxnSpPr>
            <p:nvPr/>
          </p:nvCxnSpPr>
          <p:spPr>
            <a:xfrm>
              <a:off x="3138360" y="3102710"/>
              <a:ext cx="1065520" cy="172255"/>
            </a:xfrm>
            <a:prstGeom prst="straightConnector1">
              <a:avLst/>
            </a:prstGeom>
            <a:noFill/>
            <a:ln w="25400" cap="flat" cmpd="sng">
              <a:solidFill>
                <a:schemeClr val="accent1"/>
              </a:solidFill>
              <a:prstDash val="solid"/>
              <a:miter lim="800000"/>
              <a:headEnd type="none" w="sm" len="sm"/>
              <a:tailEnd type="none" w="sm" len="sm"/>
            </a:ln>
          </p:spPr>
        </p:cxnSp>
        <p:cxnSp>
          <p:nvCxnSpPr>
            <p:cNvPr id="15" name="Google Shape;423;p10">
              <a:extLst>
                <a:ext uri="{FF2B5EF4-FFF2-40B4-BE49-F238E27FC236}">
                  <a16:creationId xmlns:a16="http://schemas.microsoft.com/office/drawing/2014/main" id="{F54C40E6-2703-4593-ACBE-EAB1AE0179AA}"/>
                </a:ext>
              </a:extLst>
            </p:cNvPr>
            <p:cNvCxnSpPr>
              <a:cxnSpLocks/>
            </p:cNvCxnSpPr>
            <p:nvPr/>
          </p:nvCxnSpPr>
          <p:spPr>
            <a:xfrm flipV="1">
              <a:off x="3948259" y="4465522"/>
              <a:ext cx="255621" cy="152141"/>
            </a:xfrm>
            <a:prstGeom prst="straightConnector1">
              <a:avLst/>
            </a:prstGeom>
            <a:noFill/>
            <a:ln w="28575" cap="flat" cmpd="sng">
              <a:solidFill>
                <a:schemeClr val="accent1"/>
              </a:solidFill>
              <a:prstDash val="solid"/>
              <a:miter lim="800000"/>
              <a:headEnd type="none" w="sm" len="sm"/>
              <a:tailEnd type="none" w="sm" len="sm"/>
            </a:ln>
          </p:spPr>
        </p:cxnSp>
        <p:sp>
          <p:nvSpPr>
            <p:cNvPr id="16" name="Google Shape;424;p10">
              <a:extLst>
                <a:ext uri="{FF2B5EF4-FFF2-40B4-BE49-F238E27FC236}">
                  <a16:creationId xmlns:a16="http://schemas.microsoft.com/office/drawing/2014/main" id="{404ABE68-DC3D-4CC0-9146-F8118266AB62}"/>
                </a:ext>
              </a:extLst>
            </p:cNvPr>
            <p:cNvSpPr/>
            <p:nvPr/>
          </p:nvSpPr>
          <p:spPr>
            <a:xfrm>
              <a:off x="4077333" y="2034961"/>
              <a:ext cx="3825062" cy="3458219"/>
            </a:xfrm>
            <a:prstGeom prst="ellipse">
              <a:avLst/>
            </a:prstGeom>
            <a:solidFill>
              <a:schemeClr val="dk2"/>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Calibri" panose="020F0502020204030204" pitchFamily="34" charset="0"/>
                  <a:ea typeface="Arial"/>
                  <a:cs typeface="Calibri" panose="020F0502020204030204" pitchFamily="34" charset="0"/>
                  <a:sym typeface="Arial"/>
                </a:rPr>
                <a:t>Diana</a:t>
              </a:r>
              <a:endParaRPr dirty="0">
                <a:latin typeface="Calibri" panose="020F0502020204030204" pitchFamily="34" charset="0"/>
                <a:cs typeface="Calibri" panose="020F0502020204030204" pitchFamily="34" charset="0"/>
              </a:endParaRPr>
            </a:p>
          </p:txBody>
        </p:sp>
        <p:sp>
          <p:nvSpPr>
            <p:cNvPr id="17" name="Google Shape;425;p10">
              <a:extLst>
                <a:ext uri="{FF2B5EF4-FFF2-40B4-BE49-F238E27FC236}">
                  <a16:creationId xmlns:a16="http://schemas.microsoft.com/office/drawing/2014/main" id="{11D93537-BB82-43C9-A4DB-74751FA80D16}"/>
                </a:ext>
              </a:extLst>
            </p:cNvPr>
            <p:cNvSpPr/>
            <p:nvPr/>
          </p:nvSpPr>
          <p:spPr>
            <a:xfrm>
              <a:off x="9276998" y="1585750"/>
              <a:ext cx="1899063" cy="1805960"/>
            </a:xfrm>
            <a:prstGeom prst="ellipse">
              <a:avLst/>
            </a:prstGeom>
            <a:solidFill>
              <a:schemeClr val="dk2"/>
            </a:solidFill>
            <a:ln w="12700" cap="flat" cmpd="sng">
              <a:solidFill>
                <a:srgbClr val="2F7B1E"/>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2400" dirty="0">
                  <a:solidFill>
                    <a:schemeClr val="lt1"/>
                  </a:solidFill>
                  <a:latin typeface="Calibri" panose="020F0502020204030204" pitchFamily="34" charset="0"/>
                  <a:ea typeface="Arial"/>
                  <a:cs typeface="Calibri" panose="020F0502020204030204" pitchFamily="34" charset="0"/>
                  <a:sym typeface="Arial"/>
                </a:rPr>
                <a:t>Hispanic Woman</a:t>
              </a:r>
              <a:endParaRPr dirty="0">
                <a:latin typeface="Calibri" panose="020F0502020204030204" pitchFamily="34" charset="0"/>
                <a:cs typeface="Calibri" panose="020F0502020204030204" pitchFamily="34" charset="0"/>
              </a:endParaRPr>
            </a:p>
          </p:txBody>
        </p:sp>
        <p:sp>
          <p:nvSpPr>
            <p:cNvPr id="18" name="Google Shape;426;p10">
              <a:extLst>
                <a:ext uri="{FF2B5EF4-FFF2-40B4-BE49-F238E27FC236}">
                  <a16:creationId xmlns:a16="http://schemas.microsoft.com/office/drawing/2014/main" id="{1A352C85-F38D-4F72-9A4B-769CA2C41E24}"/>
                </a:ext>
              </a:extLst>
            </p:cNvPr>
            <p:cNvSpPr/>
            <p:nvPr/>
          </p:nvSpPr>
          <p:spPr>
            <a:xfrm>
              <a:off x="8807696" y="4109420"/>
              <a:ext cx="2207307" cy="2038162"/>
            </a:xfrm>
            <a:prstGeom prst="ellipse">
              <a:avLst/>
            </a:prstGeom>
            <a:solidFill>
              <a:schemeClr val="dk2"/>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lt1"/>
                  </a:solidFill>
                  <a:latin typeface="Calibri" panose="020F0502020204030204" pitchFamily="34" charset="0"/>
                  <a:ea typeface="Arial"/>
                  <a:cs typeface="Calibri" panose="020F0502020204030204" pitchFamily="34" charset="0"/>
                  <a:sym typeface="Arial"/>
                </a:rPr>
                <a:t>Colombia</a:t>
              </a:r>
            </a:p>
            <a:p>
              <a:pPr marL="0" marR="0" lvl="0" indent="0" algn="ctr" rtl="0">
                <a:spcBef>
                  <a:spcPts val="0"/>
                </a:spcBef>
                <a:spcAft>
                  <a:spcPts val="0"/>
                </a:spcAft>
                <a:buNone/>
              </a:pPr>
              <a:r>
                <a:rPr lang="en-US" sz="2800" dirty="0">
                  <a:solidFill>
                    <a:schemeClr val="lt1"/>
                  </a:solidFill>
                  <a:latin typeface="Calibri" panose="020F0502020204030204" pitchFamily="34" charset="0"/>
                  <a:ea typeface="Arial"/>
                  <a:cs typeface="Calibri" panose="020F0502020204030204" pitchFamily="34" charset="0"/>
                  <a:sym typeface="Arial"/>
                </a:rPr>
                <a:t>/U.S</a:t>
              </a:r>
              <a:endParaRPr dirty="0">
                <a:latin typeface="Calibri" panose="020F0502020204030204" pitchFamily="34" charset="0"/>
                <a:cs typeface="Calibri" panose="020F0502020204030204" pitchFamily="34" charset="0"/>
              </a:endParaRPr>
            </a:p>
          </p:txBody>
        </p:sp>
        <p:sp>
          <p:nvSpPr>
            <p:cNvPr id="19" name="Google Shape;427;p10">
              <a:extLst>
                <a:ext uri="{FF2B5EF4-FFF2-40B4-BE49-F238E27FC236}">
                  <a16:creationId xmlns:a16="http://schemas.microsoft.com/office/drawing/2014/main" id="{61428C38-4C47-4176-869B-A4B6E33AAA34}"/>
                </a:ext>
              </a:extLst>
            </p:cNvPr>
            <p:cNvSpPr/>
            <p:nvPr/>
          </p:nvSpPr>
          <p:spPr>
            <a:xfrm>
              <a:off x="2200200" y="4134632"/>
              <a:ext cx="1877947" cy="1785879"/>
            </a:xfrm>
            <a:prstGeom prst="ellipse">
              <a:avLst/>
            </a:prstGeom>
            <a:solidFill>
              <a:schemeClr val="dk2"/>
            </a:solidFill>
            <a:ln w="12700" cap="flat" cmpd="sng">
              <a:solidFill>
                <a:srgbClr val="2F7B1E"/>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2800" dirty="0">
                  <a:solidFill>
                    <a:schemeClr val="lt1"/>
                  </a:solidFill>
                  <a:latin typeface="Calibri" panose="020F0502020204030204" pitchFamily="34" charset="0"/>
                  <a:ea typeface="Arial"/>
                  <a:cs typeface="Calibri" panose="020F0502020204030204" pitchFamily="34" charset="0"/>
                  <a:sym typeface="Arial"/>
                </a:rPr>
                <a:t>Engineer</a:t>
              </a:r>
              <a:endParaRPr dirty="0">
                <a:latin typeface="Calibri" panose="020F0502020204030204" pitchFamily="34" charset="0"/>
                <a:cs typeface="Calibri" panose="020F0502020204030204" pitchFamily="34" charset="0"/>
              </a:endParaRPr>
            </a:p>
          </p:txBody>
        </p:sp>
        <p:sp>
          <p:nvSpPr>
            <p:cNvPr id="20" name="Google Shape;428;p10">
              <a:extLst>
                <a:ext uri="{FF2B5EF4-FFF2-40B4-BE49-F238E27FC236}">
                  <a16:creationId xmlns:a16="http://schemas.microsoft.com/office/drawing/2014/main" id="{C7FA562D-B84D-436F-85EA-61274E889DB7}"/>
                </a:ext>
              </a:extLst>
            </p:cNvPr>
            <p:cNvSpPr/>
            <p:nvPr/>
          </p:nvSpPr>
          <p:spPr>
            <a:xfrm>
              <a:off x="1260413" y="2209771"/>
              <a:ext cx="1877947" cy="1785879"/>
            </a:xfrm>
            <a:prstGeom prst="ellipse">
              <a:avLst/>
            </a:prstGeom>
            <a:solidFill>
              <a:schemeClr val="dk2"/>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lt1"/>
                  </a:solidFill>
                  <a:latin typeface="Calibri" panose="020F0502020204030204" pitchFamily="34" charset="0"/>
                  <a:ea typeface="Arial"/>
                  <a:cs typeface="Calibri" panose="020F0502020204030204" pitchFamily="34" charset="0"/>
                  <a:sym typeface="Arial"/>
                </a:rPr>
                <a:t>Parent</a:t>
              </a:r>
              <a:endParaRPr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37831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E4FC-0D88-47FD-80DA-32C1F976CBAE}"/>
              </a:ext>
            </a:extLst>
          </p:cNvPr>
          <p:cNvSpPr>
            <a:spLocks noGrp="1"/>
          </p:cNvSpPr>
          <p:nvPr>
            <p:ph type="title"/>
          </p:nvPr>
        </p:nvSpPr>
        <p:spPr>
          <a:xfrm>
            <a:off x="1120005" y="292308"/>
            <a:ext cx="10258637" cy="1116959"/>
          </a:xfrm>
        </p:spPr>
        <p:txBody>
          <a:bodyPr>
            <a:normAutofit/>
          </a:bodyPr>
          <a:lstStyle/>
          <a:p>
            <a:r>
              <a:rPr lang="en-US" dirty="0">
                <a:latin typeface="Calibri" panose="020F0502020204030204" pitchFamily="34" charset="0"/>
                <a:cs typeface="Calibri" panose="020F0502020204030204" pitchFamily="34" charset="0"/>
              </a:rPr>
              <a:t>My own Journey </a:t>
            </a:r>
          </a:p>
        </p:txBody>
      </p:sp>
      <p:grpSp>
        <p:nvGrpSpPr>
          <p:cNvPr id="6" name="Group 5">
            <a:extLst>
              <a:ext uri="{FF2B5EF4-FFF2-40B4-BE49-F238E27FC236}">
                <a16:creationId xmlns:a16="http://schemas.microsoft.com/office/drawing/2014/main" id="{D07D6171-8C15-4E0C-B030-4E08F8F2F303}"/>
              </a:ext>
            </a:extLst>
          </p:cNvPr>
          <p:cNvGrpSpPr/>
          <p:nvPr/>
        </p:nvGrpSpPr>
        <p:grpSpPr>
          <a:xfrm>
            <a:off x="1260413" y="1585750"/>
            <a:ext cx="9915648" cy="4349368"/>
            <a:chOff x="462471" y="912396"/>
            <a:chExt cx="11035891" cy="5090304"/>
          </a:xfrm>
        </p:grpSpPr>
        <p:sp>
          <p:nvSpPr>
            <p:cNvPr id="7" name="Google Shape;415;p10">
              <a:extLst>
                <a:ext uri="{FF2B5EF4-FFF2-40B4-BE49-F238E27FC236}">
                  <a16:creationId xmlns:a16="http://schemas.microsoft.com/office/drawing/2014/main" id="{485CCB14-9727-4218-8059-DD5414593816}"/>
                </a:ext>
              </a:extLst>
            </p:cNvPr>
            <p:cNvSpPr/>
            <p:nvPr/>
          </p:nvSpPr>
          <p:spPr>
            <a:xfrm>
              <a:off x="3597639" y="1438132"/>
              <a:ext cx="4257207" cy="4047344"/>
            </a:xfrm>
            <a:prstGeom prst="ellipse">
              <a:avLst/>
            </a:prstGeom>
            <a:solidFill>
              <a:schemeClr val="accent1"/>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a:solidFill>
                    <a:schemeClr val="lt1"/>
                  </a:solidFill>
                  <a:latin typeface="Calibri" panose="020F0502020204030204" pitchFamily="34" charset="0"/>
                  <a:ea typeface="Arial"/>
                  <a:cs typeface="Calibri" panose="020F0502020204030204" pitchFamily="34" charset="0"/>
                  <a:sym typeface="Arial"/>
                </a:rPr>
                <a:t>Name</a:t>
              </a:r>
              <a:endParaRPr>
                <a:latin typeface="Calibri" panose="020F0502020204030204" pitchFamily="34" charset="0"/>
                <a:cs typeface="Calibri" panose="020F0502020204030204" pitchFamily="34" charset="0"/>
              </a:endParaRPr>
            </a:p>
          </p:txBody>
        </p:sp>
        <p:sp>
          <p:nvSpPr>
            <p:cNvPr id="8" name="Google Shape;416;p10">
              <a:extLst>
                <a:ext uri="{FF2B5EF4-FFF2-40B4-BE49-F238E27FC236}">
                  <a16:creationId xmlns:a16="http://schemas.microsoft.com/office/drawing/2014/main" id="{73A57581-6775-4C87-9524-00D0064CF158}"/>
                </a:ext>
              </a:extLst>
            </p:cNvPr>
            <p:cNvSpPr/>
            <p:nvPr/>
          </p:nvSpPr>
          <p:spPr>
            <a:xfrm>
              <a:off x="9383842" y="912396"/>
              <a:ext cx="2113614" cy="2113614"/>
            </a:xfrm>
            <a:prstGeom prst="ellipse">
              <a:avLst/>
            </a:prstGeom>
            <a:solidFill>
              <a:schemeClr val="accent1"/>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panose="020F0502020204030204" pitchFamily="34" charset="0"/>
                  <a:ea typeface="Arial"/>
                  <a:cs typeface="Calibri" panose="020F0502020204030204" pitchFamily="34" charset="0"/>
                  <a:sym typeface="Arial"/>
                </a:rPr>
                <a:t>Identity</a:t>
              </a:r>
              <a:endParaRPr>
                <a:latin typeface="Calibri" panose="020F0502020204030204" pitchFamily="34" charset="0"/>
                <a:cs typeface="Calibri" panose="020F0502020204030204" pitchFamily="34" charset="0"/>
              </a:endParaRPr>
            </a:p>
          </p:txBody>
        </p:sp>
        <p:sp>
          <p:nvSpPr>
            <p:cNvPr id="9" name="Google Shape;417;p10">
              <a:extLst>
                <a:ext uri="{FF2B5EF4-FFF2-40B4-BE49-F238E27FC236}">
                  <a16:creationId xmlns:a16="http://schemas.microsoft.com/office/drawing/2014/main" id="{EFEEA2A1-5936-4F6C-A188-07316946E608}"/>
                </a:ext>
              </a:extLst>
            </p:cNvPr>
            <p:cNvSpPr/>
            <p:nvPr/>
          </p:nvSpPr>
          <p:spPr>
            <a:xfrm>
              <a:off x="8862426" y="3868826"/>
              <a:ext cx="2113614" cy="2113614"/>
            </a:xfrm>
            <a:prstGeom prst="ellipse">
              <a:avLst/>
            </a:prstGeom>
            <a:solidFill>
              <a:schemeClr val="accent1"/>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panose="020F0502020204030204" pitchFamily="34" charset="0"/>
                  <a:ea typeface="Arial"/>
                  <a:cs typeface="Calibri" panose="020F0502020204030204" pitchFamily="34" charset="0"/>
                  <a:sym typeface="Arial"/>
                </a:rPr>
                <a:t>Identity</a:t>
              </a:r>
              <a:endParaRPr>
                <a:latin typeface="Calibri" panose="020F0502020204030204" pitchFamily="34" charset="0"/>
                <a:cs typeface="Calibri" panose="020F0502020204030204" pitchFamily="34" charset="0"/>
              </a:endParaRPr>
            </a:p>
          </p:txBody>
        </p:sp>
        <p:sp>
          <p:nvSpPr>
            <p:cNvPr id="10" name="Google Shape;418;p10">
              <a:extLst>
                <a:ext uri="{FF2B5EF4-FFF2-40B4-BE49-F238E27FC236}">
                  <a16:creationId xmlns:a16="http://schemas.microsoft.com/office/drawing/2014/main" id="{7967F52E-E07E-457B-AA7B-31730193A04D}"/>
                </a:ext>
              </a:extLst>
            </p:cNvPr>
            <p:cNvSpPr/>
            <p:nvPr/>
          </p:nvSpPr>
          <p:spPr>
            <a:xfrm>
              <a:off x="1507527" y="3912588"/>
              <a:ext cx="2090112" cy="2090112"/>
            </a:xfrm>
            <a:prstGeom prst="ellipse">
              <a:avLst/>
            </a:prstGeom>
            <a:solidFill>
              <a:schemeClr val="accent1"/>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panose="020F0502020204030204" pitchFamily="34" charset="0"/>
                  <a:ea typeface="Arial"/>
                  <a:cs typeface="Calibri" panose="020F0502020204030204" pitchFamily="34" charset="0"/>
                  <a:sym typeface="Arial"/>
                </a:rPr>
                <a:t>Identity</a:t>
              </a:r>
              <a:endParaRPr>
                <a:latin typeface="Calibri" panose="020F0502020204030204" pitchFamily="34" charset="0"/>
                <a:cs typeface="Calibri" panose="020F0502020204030204" pitchFamily="34" charset="0"/>
              </a:endParaRPr>
            </a:p>
          </p:txBody>
        </p:sp>
        <p:sp>
          <p:nvSpPr>
            <p:cNvPr id="11" name="Google Shape;419;p10">
              <a:extLst>
                <a:ext uri="{FF2B5EF4-FFF2-40B4-BE49-F238E27FC236}">
                  <a16:creationId xmlns:a16="http://schemas.microsoft.com/office/drawing/2014/main" id="{590910A4-E79E-424A-A2CF-CAF2B2D20245}"/>
                </a:ext>
              </a:extLst>
            </p:cNvPr>
            <p:cNvSpPr/>
            <p:nvPr/>
          </p:nvSpPr>
          <p:spPr>
            <a:xfrm>
              <a:off x="462471" y="1642722"/>
              <a:ext cx="2090112" cy="2090112"/>
            </a:xfrm>
            <a:prstGeom prst="ellipse">
              <a:avLst/>
            </a:prstGeom>
            <a:solidFill>
              <a:schemeClr val="accent1"/>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panose="020F0502020204030204" pitchFamily="34" charset="0"/>
                  <a:ea typeface="Arial"/>
                  <a:cs typeface="Calibri" panose="020F0502020204030204" pitchFamily="34" charset="0"/>
                  <a:sym typeface="Arial"/>
                </a:rPr>
                <a:t>Identity</a:t>
              </a:r>
              <a:endParaRPr>
                <a:latin typeface="Calibri" panose="020F0502020204030204" pitchFamily="34" charset="0"/>
                <a:cs typeface="Calibri" panose="020F0502020204030204" pitchFamily="34" charset="0"/>
              </a:endParaRPr>
            </a:p>
          </p:txBody>
        </p:sp>
        <p:cxnSp>
          <p:nvCxnSpPr>
            <p:cNvPr id="12" name="Google Shape;420;p10">
              <a:extLst>
                <a:ext uri="{FF2B5EF4-FFF2-40B4-BE49-F238E27FC236}">
                  <a16:creationId xmlns:a16="http://schemas.microsoft.com/office/drawing/2014/main" id="{2A38327F-BB42-4E9D-8B96-1D3F04CBFC26}"/>
                </a:ext>
              </a:extLst>
            </p:cNvPr>
            <p:cNvCxnSpPr>
              <a:endCxn id="8" idx="2"/>
            </p:cNvCxnSpPr>
            <p:nvPr/>
          </p:nvCxnSpPr>
          <p:spPr>
            <a:xfrm rot="10800000" flipH="1">
              <a:off x="7735042" y="1969203"/>
              <a:ext cx="1648800" cy="718500"/>
            </a:xfrm>
            <a:prstGeom prst="straightConnector1">
              <a:avLst/>
            </a:prstGeom>
            <a:noFill/>
            <a:ln w="25400" cap="flat" cmpd="sng">
              <a:solidFill>
                <a:schemeClr val="accent1"/>
              </a:solidFill>
              <a:prstDash val="solid"/>
              <a:miter lim="800000"/>
              <a:headEnd type="none" w="sm" len="sm"/>
              <a:tailEnd type="none" w="sm" len="sm"/>
            </a:ln>
          </p:spPr>
        </p:cxnSp>
        <p:cxnSp>
          <p:nvCxnSpPr>
            <p:cNvPr id="13" name="Google Shape;421;p10">
              <a:extLst>
                <a:ext uri="{FF2B5EF4-FFF2-40B4-BE49-F238E27FC236}">
                  <a16:creationId xmlns:a16="http://schemas.microsoft.com/office/drawing/2014/main" id="{F5F45F6E-F2D0-4BEC-92AF-56AA513F5B7D}"/>
                </a:ext>
              </a:extLst>
            </p:cNvPr>
            <p:cNvCxnSpPr/>
            <p:nvPr/>
          </p:nvCxnSpPr>
          <p:spPr>
            <a:xfrm>
              <a:off x="7615003" y="4460809"/>
              <a:ext cx="1247423" cy="464824"/>
            </a:xfrm>
            <a:prstGeom prst="straightConnector1">
              <a:avLst/>
            </a:prstGeom>
            <a:noFill/>
            <a:ln w="31750" cap="flat" cmpd="sng">
              <a:solidFill>
                <a:schemeClr val="accent1"/>
              </a:solidFill>
              <a:prstDash val="solid"/>
              <a:miter lim="800000"/>
              <a:headEnd type="none" w="sm" len="sm"/>
              <a:tailEnd type="none" w="sm" len="sm"/>
            </a:ln>
          </p:spPr>
        </p:cxnSp>
        <p:cxnSp>
          <p:nvCxnSpPr>
            <p:cNvPr id="14" name="Google Shape;422;p10">
              <a:extLst>
                <a:ext uri="{FF2B5EF4-FFF2-40B4-BE49-F238E27FC236}">
                  <a16:creationId xmlns:a16="http://schemas.microsoft.com/office/drawing/2014/main" id="{65075354-EEFB-4CCC-847C-C00710C13F25}"/>
                </a:ext>
              </a:extLst>
            </p:cNvPr>
            <p:cNvCxnSpPr>
              <a:stCxn id="11" idx="6"/>
            </p:cNvCxnSpPr>
            <p:nvPr/>
          </p:nvCxnSpPr>
          <p:spPr>
            <a:xfrm>
              <a:off x="2552583" y="2687778"/>
              <a:ext cx="1185900" cy="201600"/>
            </a:xfrm>
            <a:prstGeom prst="straightConnector1">
              <a:avLst/>
            </a:prstGeom>
            <a:noFill/>
            <a:ln w="25400" cap="flat" cmpd="sng">
              <a:solidFill>
                <a:schemeClr val="accent1"/>
              </a:solidFill>
              <a:prstDash val="solid"/>
              <a:miter lim="800000"/>
              <a:headEnd type="none" w="sm" len="sm"/>
              <a:tailEnd type="none" w="sm" len="sm"/>
            </a:ln>
          </p:spPr>
        </p:cxnSp>
        <p:cxnSp>
          <p:nvCxnSpPr>
            <p:cNvPr id="15" name="Google Shape;423;p10">
              <a:extLst>
                <a:ext uri="{FF2B5EF4-FFF2-40B4-BE49-F238E27FC236}">
                  <a16:creationId xmlns:a16="http://schemas.microsoft.com/office/drawing/2014/main" id="{F54C40E6-2703-4593-ACBE-EAB1AE0179AA}"/>
                </a:ext>
              </a:extLst>
            </p:cNvPr>
            <p:cNvCxnSpPr>
              <a:cxnSpLocks/>
            </p:cNvCxnSpPr>
            <p:nvPr/>
          </p:nvCxnSpPr>
          <p:spPr>
            <a:xfrm flipV="1">
              <a:off x="3453983" y="4282751"/>
              <a:ext cx="284500" cy="178059"/>
            </a:xfrm>
            <a:prstGeom prst="straightConnector1">
              <a:avLst/>
            </a:prstGeom>
            <a:noFill/>
            <a:ln w="28575" cap="flat" cmpd="sng">
              <a:solidFill>
                <a:schemeClr val="accent1"/>
              </a:solidFill>
              <a:prstDash val="solid"/>
              <a:miter lim="800000"/>
              <a:headEnd type="none" w="sm" len="sm"/>
              <a:tailEnd type="none" w="sm" len="sm"/>
            </a:ln>
          </p:spPr>
        </p:cxnSp>
        <p:sp>
          <p:nvSpPr>
            <p:cNvPr id="16" name="Google Shape;424;p10">
              <a:extLst>
                <a:ext uri="{FF2B5EF4-FFF2-40B4-BE49-F238E27FC236}">
                  <a16:creationId xmlns:a16="http://schemas.microsoft.com/office/drawing/2014/main" id="{404ABE68-DC3D-4CC0-9146-F8118266AB62}"/>
                </a:ext>
              </a:extLst>
            </p:cNvPr>
            <p:cNvSpPr/>
            <p:nvPr/>
          </p:nvSpPr>
          <p:spPr>
            <a:xfrm>
              <a:off x="3597639" y="1438132"/>
              <a:ext cx="4257207" cy="4047344"/>
            </a:xfrm>
            <a:prstGeom prst="ellipse">
              <a:avLst/>
            </a:prstGeom>
            <a:solidFill>
              <a:schemeClr val="dk2"/>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Calibri" panose="020F0502020204030204" pitchFamily="34" charset="0"/>
                  <a:ea typeface="Arial"/>
                  <a:cs typeface="Calibri" panose="020F0502020204030204" pitchFamily="34" charset="0"/>
                  <a:sym typeface="Arial"/>
                </a:rPr>
                <a:t>Julien</a:t>
              </a:r>
              <a:endParaRPr dirty="0">
                <a:latin typeface="Calibri" panose="020F0502020204030204" pitchFamily="34" charset="0"/>
                <a:cs typeface="Calibri" panose="020F0502020204030204" pitchFamily="34" charset="0"/>
              </a:endParaRPr>
            </a:p>
          </p:txBody>
        </p:sp>
        <p:sp>
          <p:nvSpPr>
            <p:cNvPr id="17" name="Google Shape;425;p10">
              <a:extLst>
                <a:ext uri="{FF2B5EF4-FFF2-40B4-BE49-F238E27FC236}">
                  <a16:creationId xmlns:a16="http://schemas.microsoft.com/office/drawing/2014/main" id="{11D93537-BB82-43C9-A4DB-74751FA80D16}"/>
                </a:ext>
              </a:extLst>
            </p:cNvPr>
            <p:cNvSpPr/>
            <p:nvPr/>
          </p:nvSpPr>
          <p:spPr>
            <a:xfrm>
              <a:off x="9384748" y="912396"/>
              <a:ext cx="2113614" cy="2113614"/>
            </a:xfrm>
            <a:prstGeom prst="ellipse">
              <a:avLst/>
            </a:prstGeom>
            <a:solidFill>
              <a:schemeClr val="dk2"/>
            </a:solidFill>
            <a:ln w="12700" cap="flat" cmpd="sng">
              <a:solidFill>
                <a:srgbClr val="2F7B1E"/>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2400" dirty="0">
                  <a:solidFill>
                    <a:schemeClr val="lt1"/>
                  </a:solidFill>
                  <a:latin typeface="Calibri" panose="020F0502020204030204" pitchFamily="34" charset="0"/>
                  <a:ea typeface="Arial"/>
                  <a:cs typeface="Calibri" panose="020F0502020204030204" pitchFamily="34" charset="0"/>
                  <a:sym typeface="Arial"/>
                </a:rPr>
                <a:t>White Man</a:t>
              </a:r>
              <a:endParaRPr dirty="0">
                <a:latin typeface="Calibri" panose="020F0502020204030204" pitchFamily="34" charset="0"/>
                <a:cs typeface="Calibri" panose="020F0502020204030204" pitchFamily="34" charset="0"/>
              </a:endParaRPr>
            </a:p>
          </p:txBody>
        </p:sp>
        <p:sp>
          <p:nvSpPr>
            <p:cNvPr id="18" name="Google Shape;426;p10">
              <a:extLst>
                <a:ext uri="{FF2B5EF4-FFF2-40B4-BE49-F238E27FC236}">
                  <a16:creationId xmlns:a16="http://schemas.microsoft.com/office/drawing/2014/main" id="{1A352C85-F38D-4F72-9A4B-769CA2C41E24}"/>
                </a:ext>
              </a:extLst>
            </p:cNvPr>
            <p:cNvSpPr/>
            <p:nvPr/>
          </p:nvSpPr>
          <p:spPr>
            <a:xfrm>
              <a:off x="8862426" y="3865984"/>
              <a:ext cx="2113614" cy="2113614"/>
            </a:xfrm>
            <a:prstGeom prst="ellipse">
              <a:avLst/>
            </a:prstGeom>
            <a:solidFill>
              <a:schemeClr val="dk2"/>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lt1"/>
                  </a:solidFill>
                  <a:latin typeface="Calibri" panose="020F0502020204030204" pitchFamily="34" charset="0"/>
                  <a:ea typeface="Arial"/>
                  <a:cs typeface="Calibri" panose="020F0502020204030204" pitchFamily="34" charset="0"/>
                  <a:sym typeface="Arial"/>
                </a:rPr>
                <a:t>Third Culture</a:t>
              </a:r>
              <a:endParaRPr dirty="0">
                <a:latin typeface="Calibri" panose="020F0502020204030204" pitchFamily="34" charset="0"/>
                <a:cs typeface="Calibri" panose="020F0502020204030204" pitchFamily="34" charset="0"/>
              </a:endParaRPr>
            </a:p>
          </p:txBody>
        </p:sp>
        <p:sp>
          <p:nvSpPr>
            <p:cNvPr id="19" name="Google Shape;427;p10">
              <a:extLst>
                <a:ext uri="{FF2B5EF4-FFF2-40B4-BE49-F238E27FC236}">
                  <a16:creationId xmlns:a16="http://schemas.microsoft.com/office/drawing/2014/main" id="{61428C38-4C47-4176-869B-A4B6E33AAA34}"/>
                </a:ext>
              </a:extLst>
            </p:cNvPr>
            <p:cNvSpPr/>
            <p:nvPr/>
          </p:nvSpPr>
          <p:spPr>
            <a:xfrm>
              <a:off x="1508433" y="3895492"/>
              <a:ext cx="2090112" cy="2090112"/>
            </a:xfrm>
            <a:prstGeom prst="ellipse">
              <a:avLst/>
            </a:prstGeom>
            <a:solidFill>
              <a:schemeClr val="dk2"/>
            </a:solidFill>
            <a:ln w="12700" cap="flat" cmpd="sng">
              <a:solidFill>
                <a:srgbClr val="2F7B1E"/>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2800" dirty="0">
                  <a:solidFill>
                    <a:schemeClr val="lt1"/>
                  </a:solidFill>
                  <a:latin typeface="Calibri" panose="020F0502020204030204" pitchFamily="34" charset="0"/>
                  <a:ea typeface="Arial"/>
                  <a:cs typeface="Calibri" panose="020F0502020204030204" pitchFamily="34" charset="0"/>
                  <a:sym typeface="Arial"/>
                </a:rPr>
                <a:t>Veteran</a:t>
              </a:r>
              <a:endParaRPr dirty="0">
                <a:latin typeface="Calibri" panose="020F0502020204030204" pitchFamily="34" charset="0"/>
                <a:cs typeface="Calibri" panose="020F0502020204030204" pitchFamily="34" charset="0"/>
              </a:endParaRPr>
            </a:p>
          </p:txBody>
        </p:sp>
        <p:sp>
          <p:nvSpPr>
            <p:cNvPr id="20" name="Google Shape;428;p10">
              <a:extLst>
                <a:ext uri="{FF2B5EF4-FFF2-40B4-BE49-F238E27FC236}">
                  <a16:creationId xmlns:a16="http://schemas.microsoft.com/office/drawing/2014/main" id="{C7FA562D-B84D-436F-85EA-61274E889DB7}"/>
                </a:ext>
              </a:extLst>
            </p:cNvPr>
            <p:cNvSpPr/>
            <p:nvPr/>
          </p:nvSpPr>
          <p:spPr>
            <a:xfrm>
              <a:off x="462471" y="1642722"/>
              <a:ext cx="2090112" cy="2090112"/>
            </a:xfrm>
            <a:prstGeom prst="ellipse">
              <a:avLst/>
            </a:prstGeom>
            <a:solidFill>
              <a:schemeClr val="dk2"/>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lt1"/>
                  </a:solidFill>
                  <a:latin typeface="Calibri" panose="020F0502020204030204" pitchFamily="34" charset="0"/>
                  <a:ea typeface="Arial"/>
                  <a:cs typeface="Calibri" panose="020F0502020204030204" pitchFamily="34" charset="0"/>
                  <a:sym typeface="Arial"/>
                </a:rPr>
                <a:t>Parent</a:t>
              </a:r>
              <a:endParaRPr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92149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E4FC-0D88-47FD-80DA-32C1F976CBAE}"/>
              </a:ext>
            </a:extLst>
          </p:cNvPr>
          <p:cNvSpPr>
            <a:spLocks noGrp="1"/>
          </p:cNvSpPr>
          <p:nvPr>
            <p:ph type="title"/>
          </p:nvPr>
        </p:nvSpPr>
        <p:spPr>
          <a:xfrm>
            <a:off x="1120005" y="292308"/>
            <a:ext cx="10258637" cy="1116959"/>
          </a:xfrm>
        </p:spPr>
        <p:txBody>
          <a:bodyPr>
            <a:normAutofit/>
          </a:bodyPr>
          <a:lstStyle/>
          <a:p>
            <a:r>
              <a:rPr lang="en-US" dirty="0">
                <a:latin typeface="Calibri" panose="020F0502020204030204" pitchFamily="34" charset="0"/>
                <a:cs typeface="Calibri" panose="020F0502020204030204" pitchFamily="34" charset="0"/>
              </a:rPr>
              <a:t>My own Journey </a:t>
            </a:r>
          </a:p>
        </p:txBody>
      </p:sp>
      <p:grpSp>
        <p:nvGrpSpPr>
          <p:cNvPr id="6" name="Group 5">
            <a:extLst>
              <a:ext uri="{FF2B5EF4-FFF2-40B4-BE49-F238E27FC236}">
                <a16:creationId xmlns:a16="http://schemas.microsoft.com/office/drawing/2014/main" id="{D07D6171-8C15-4E0C-B030-4E08F8F2F303}"/>
              </a:ext>
            </a:extLst>
          </p:cNvPr>
          <p:cNvGrpSpPr/>
          <p:nvPr/>
        </p:nvGrpSpPr>
        <p:grpSpPr>
          <a:xfrm>
            <a:off x="1260413" y="1585750"/>
            <a:ext cx="9915649" cy="4349368"/>
            <a:chOff x="462471" y="912396"/>
            <a:chExt cx="11035892" cy="5090304"/>
          </a:xfrm>
        </p:grpSpPr>
        <p:sp>
          <p:nvSpPr>
            <p:cNvPr id="7" name="Google Shape;415;p10">
              <a:extLst>
                <a:ext uri="{FF2B5EF4-FFF2-40B4-BE49-F238E27FC236}">
                  <a16:creationId xmlns:a16="http://schemas.microsoft.com/office/drawing/2014/main" id="{485CCB14-9727-4218-8059-DD5414593816}"/>
                </a:ext>
              </a:extLst>
            </p:cNvPr>
            <p:cNvSpPr/>
            <p:nvPr/>
          </p:nvSpPr>
          <p:spPr>
            <a:xfrm>
              <a:off x="3597639" y="1438132"/>
              <a:ext cx="4257207" cy="4047344"/>
            </a:xfrm>
            <a:prstGeom prst="ellipse">
              <a:avLst/>
            </a:prstGeom>
            <a:solidFill>
              <a:schemeClr val="accent1"/>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a:solidFill>
                    <a:schemeClr val="lt1"/>
                  </a:solidFill>
                  <a:latin typeface="Calibri" panose="020F0502020204030204" pitchFamily="34" charset="0"/>
                  <a:ea typeface="Arial"/>
                  <a:cs typeface="Calibri" panose="020F0502020204030204" pitchFamily="34" charset="0"/>
                  <a:sym typeface="Arial"/>
                </a:rPr>
                <a:t>Name</a:t>
              </a:r>
              <a:endParaRPr>
                <a:latin typeface="Calibri" panose="020F0502020204030204" pitchFamily="34" charset="0"/>
                <a:cs typeface="Calibri" panose="020F0502020204030204" pitchFamily="34" charset="0"/>
              </a:endParaRPr>
            </a:p>
          </p:txBody>
        </p:sp>
        <p:sp>
          <p:nvSpPr>
            <p:cNvPr id="8" name="Google Shape;416;p10">
              <a:extLst>
                <a:ext uri="{FF2B5EF4-FFF2-40B4-BE49-F238E27FC236}">
                  <a16:creationId xmlns:a16="http://schemas.microsoft.com/office/drawing/2014/main" id="{73A57581-6775-4C87-9524-00D0064CF158}"/>
                </a:ext>
              </a:extLst>
            </p:cNvPr>
            <p:cNvSpPr/>
            <p:nvPr/>
          </p:nvSpPr>
          <p:spPr>
            <a:xfrm>
              <a:off x="9383842" y="912396"/>
              <a:ext cx="2113614" cy="2113614"/>
            </a:xfrm>
            <a:prstGeom prst="ellipse">
              <a:avLst/>
            </a:prstGeom>
            <a:solidFill>
              <a:schemeClr val="accent1"/>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panose="020F0502020204030204" pitchFamily="34" charset="0"/>
                  <a:ea typeface="Arial"/>
                  <a:cs typeface="Calibri" panose="020F0502020204030204" pitchFamily="34" charset="0"/>
                  <a:sym typeface="Arial"/>
                </a:rPr>
                <a:t>Identity</a:t>
              </a:r>
              <a:endParaRPr>
                <a:latin typeface="Calibri" panose="020F0502020204030204" pitchFamily="34" charset="0"/>
                <a:cs typeface="Calibri" panose="020F0502020204030204" pitchFamily="34" charset="0"/>
              </a:endParaRPr>
            </a:p>
          </p:txBody>
        </p:sp>
        <p:sp>
          <p:nvSpPr>
            <p:cNvPr id="9" name="Google Shape;417;p10">
              <a:extLst>
                <a:ext uri="{FF2B5EF4-FFF2-40B4-BE49-F238E27FC236}">
                  <a16:creationId xmlns:a16="http://schemas.microsoft.com/office/drawing/2014/main" id="{EFEEA2A1-5936-4F6C-A188-07316946E608}"/>
                </a:ext>
              </a:extLst>
            </p:cNvPr>
            <p:cNvSpPr/>
            <p:nvPr/>
          </p:nvSpPr>
          <p:spPr>
            <a:xfrm>
              <a:off x="8862426" y="3868826"/>
              <a:ext cx="2113614" cy="2113614"/>
            </a:xfrm>
            <a:prstGeom prst="ellipse">
              <a:avLst/>
            </a:prstGeom>
            <a:solidFill>
              <a:schemeClr val="accent1"/>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panose="020F0502020204030204" pitchFamily="34" charset="0"/>
                  <a:ea typeface="Arial"/>
                  <a:cs typeface="Calibri" panose="020F0502020204030204" pitchFamily="34" charset="0"/>
                  <a:sym typeface="Arial"/>
                </a:rPr>
                <a:t>Identity</a:t>
              </a:r>
              <a:endParaRPr>
                <a:latin typeface="Calibri" panose="020F0502020204030204" pitchFamily="34" charset="0"/>
                <a:cs typeface="Calibri" panose="020F0502020204030204" pitchFamily="34" charset="0"/>
              </a:endParaRPr>
            </a:p>
          </p:txBody>
        </p:sp>
        <p:sp>
          <p:nvSpPr>
            <p:cNvPr id="10" name="Google Shape;418;p10">
              <a:extLst>
                <a:ext uri="{FF2B5EF4-FFF2-40B4-BE49-F238E27FC236}">
                  <a16:creationId xmlns:a16="http://schemas.microsoft.com/office/drawing/2014/main" id="{7967F52E-E07E-457B-AA7B-31730193A04D}"/>
                </a:ext>
              </a:extLst>
            </p:cNvPr>
            <p:cNvSpPr/>
            <p:nvPr/>
          </p:nvSpPr>
          <p:spPr>
            <a:xfrm>
              <a:off x="1507527" y="3912588"/>
              <a:ext cx="2090112" cy="2090112"/>
            </a:xfrm>
            <a:prstGeom prst="ellipse">
              <a:avLst/>
            </a:prstGeom>
            <a:solidFill>
              <a:schemeClr val="accent1"/>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panose="020F0502020204030204" pitchFamily="34" charset="0"/>
                  <a:ea typeface="Arial"/>
                  <a:cs typeface="Calibri" panose="020F0502020204030204" pitchFamily="34" charset="0"/>
                  <a:sym typeface="Arial"/>
                </a:rPr>
                <a:t>Identity</a:t>
              </a:r>
              <a:endParaRPr>
                <a:latin typeface="Calibri" panose="020F0502020204030204" pitchFamily="34" charset="0"/>
                <a:cs typeface="Calibri" panose="020F0502020204030204" pitchFamily="34" charset="0"/>
              </a:endParaRPr>
            </a:p>
          </p:txBody>
        </p:sp>
        <p:sp>
          <p:nvSpPr>
            <p:cNvPr id="11" name="Google Shape;419;p10">
              <a:extLst>
                <a:ext uri="{FF2B5EF4-FFF2-40B4-BE49-F238E27FC236}">
                  <a16:creationId xmlns:a16="http://schemas.microsoft.com/office/drawing/2014/main" id="{590910A4-E79E-424A-A2CF-CAF2B2D20245}"/>
                </a:ext>
              </a:extLst>
            </p:cNvPr>
            <p:cNvSpPr/>
            <p:nvPr/>
          </p:nvSpPr>
          <p:spPr>
            <a:xfrm>
              <a:off x="462471" y="1642722"/>
              <a:ext cx="2090112" cy="2090112"/>
            </a:xfrm>
            <a:prstGeom prst="ellipse">
              <a:avLst/>
            </a:prstGeom>
            <a:solidFill>
              <a:schemeClr val="accent1"/>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panose="020F0502020204030204" pitchFamily="34" charset="0"/>
                  <a:ea typeface="Arial"/>
                  <a:cs typeface="Calibri" panose="020F0502020204030204" pitchFamily="34" charset="0"/>
                  <a:sym typeface="Arial"/>
                </a:rPr>
                <a:t>Identity</a:t>
              </a:r>
              <a:endParaRPr>
                <a:latin typeface="Calibri" panose="020F0502020204030204" pitchFamily="34" charset="0"/>
                <a:cs typeface="Calibri" panose="020F0502020204030204" pitchFamily="34" charset="0"/>
              </a:endParaRPr>
            </a:p>
          </p:txBody>
        </p:sp>
        <p:cxnSp>
          <p:nvCxnSpPr>
            <p:cNvPr id="12" name="Google Shape;420;p10">
              <a:extLst>
                <a:ext uri="{FF2B5EF4-FFF2-40B4-BE49-F238E27FC236}">
                  <a16:creationId xmlns:a16="http://schemas.microsoft.com/office/drawing/2014/main" id="{2A38327F-BB42-4E9D-8B96-1D3F04CBFC26}"/>
                </a:ext>
              </a:extLst>
            </p:cNvPr>
            <p:cNvCxnSpPr>
              <a:endCxn id="8" idx="2"/>
            </p:cNvCxnSpPr>
            <p:nvPr/>
          </p:nvCxnSpPr>
          <p:spPr>
            <a:xfrm rot="10800000" flipH="1">
              <a:off x="7735042" y="1969203"/>
              <a:ext cx="1648800" cy="718500"/>
            </a:xfrm>
            <a:prstGeom prst="straightConnector1">
              <a:avLst/>
            </a:prstGeom>
            <a:noFill/>
            <a:ln w="25400" cap="flat" cmpd="sng">
              <a:solidFill>
                <a:schemeClr val="accent1"/>
              </a:solidFill>
              <a:prstDash val="solid"/>
              <a:miter lim="800000"/>
              <a:headEnd type="none" w="sm" len="sm"/>
              <a:tailEnd type="none" w="sm" len="sm"/>
            </a:ln>
          </p:spPr>
        </p:cxnSp>
        <p:cxnSp>
          <p:nvCxnSpPr>
            <p:cNvPr id="13" name="Google Shape;421;p10">
              <a:extLst>
                <a:ext uri="{FF2B5EF4-FFF2-40B4-BE49-F238E27FC236}">
                  <a16:creationId xmlns:a16="http://schemas.microsoft.com/office/drawing/2014/main" id="{F5F45F6E-F2D0-4BEC-92AF-56AA513F5B7D}"/>
                </a:ext>
              </a:extLst>
            </p:cNvPr>
            <p:cNvCxnSpPr/>
            <p:nvPr/>
          </p:nvCxnSpPr>
          <p:spPr>
            <a:xfrm>
              <a:off x="7615003" y="4460809"/>
              <a:ext cx="1247423" cy="464824"/>
            </a:xfrm>
            <a:prstGeom prst="straightConnector1">
              <a:avLst/>
            </a:prstGeom>
            <a:noFill/>
            <a:ln w="31750" cap="flat" cmpd="sng">
              <a:solidFill>
                <a:schemeClr val="accent1"/>
              </a:solidFill>
              <a:prstDash val="solid"/>
              <a:miter lim="800000"/>
              <a:headEnd type="none" w="sm" len="sm"/>
              <a:tailEnd type="none" w="sm" len="sm"/>
            </a:ln>
          </p:spPr>
        </p:cxnSp>
        <p:cxnSp>
          <p:nvCxnSpPr>
            <p:cNvPr id="14" name="Google Shape;422;p10">
              <a:extLst>
                <a:ext uri="{FF2B5EF4-FFF2-40B4-BE49-F238E27FC236}">
                  <a16:creationId xmlns:a16="http://schemas.microsoft.com/office/drawing/2014/main" id="{65075354-EEFB-4CCC-847C-C00710C13F25}"/>
                </a:ext>
              </a:extLst>
            </p:cNvPr>
            <p:cNvCxnSpPr>
              <a:stCxn id="11" idx="6"/>
            </p:cNvCxnSpPr>
            <p:nvPr/>
          </p:nvCxnSpPr>
          <p:spPr>
            <a:xfrm>
              <a:off x="2552583" y="2687778"/>
              <a:ext cx="1185900" cy="201600"/>
            </a:xfrm>
            <a:prstGeom prst="straightConnector1">
              <a:avLst/>
            </a:prstGeom>
            <a:noFill/>
            <a:ln w="25400" cap="flat" cmpd="sng">
              <a:solidFill>
                <a:schemeClr val="accent1"/>
              </a:solidFill>
              <a:prstDash val="solid"/>
              <a:miter lim="800000"/>
              <a:headEnd type="none" w="sm" len="sm"/>
              <a:tailEnd type="none" w="sm" len="sm"/>
            </a:ln>
          </p:spPr>
        </p:cxnSp>
        <p:cxnSp>
          <p:nvCxnSpPr>
            <p:cNvPr id="15" name="Google Shape;423;p10">
              <a:extLst>
                <a:ext uri="{FF2B5EF4-FFF2-40B4-BE49-F238E27FC236}">
                  <a16:creationId xmlns:a16="http://schemas.microsoft.com/office/drawing/2014/main" id="{F54C40E6-2703-4593-ACBE-EAB1AE0179AA}"/>
                </a:ext>
              </a:extLst>
            </p:cNvPr>
            <p:cNvCxnSpPr>
              <a:cxnSpLocks/>
            </p:cNvCxnSpPr>
            <p:nvPr/>
          </p:nvCxnSpPr>
          <p:spPr>
            <a:xfrm flipV="1">
              <a:off x="3453983" y="4282751"/>
              <a:ext cx="284500" cy="178059"/>
            </a:xfrm>
            <a:prstGeom prst="straightConnector1">
              <a:avLst/>
            </a:prstGeom>
            <a:noFill/>
            <a:ln w="28575" cap="flat" cmpd="sng">
              <a:solidFill>
                <a:schemeClr val="accent1"/>
              </a:solidFill>
              <a:prstDash val="solid"/>
              <a:miter lim="800000"/>
              <a:headEnd type="none" w="sm" len="sm"/>
              <a:tailEnd type="none" w="sm" len="sm"/>
            </a:ln>
          </p:spPr>
        </p:cxnSp>
        <p:sp>
          <p:nvSpPr>
            <p:cNvPr id="16" name="Google Shape;424;p10">
              <a:extLst>
                <a:ext uri="{FF2B5EF4-FFF2-40B4-BE49-F238E27FC236}">
                  <a16:creationId xmlns:a16="http://schemas.microsoft.com/office/drawing/2014/main" id="{404ABE68-DC3D-4CC0-9146-F8118266AB62}"/>
                </a:ext>
              </a:extLst>
            </p:cNvPr>
            <p:cNvSpPr/>
            <p:nvPr/>
          </p:nvSpPr>
          <p:spPr>
            <a:xfrm>
              <a:off x="3597639" y="1438132"/>
              <a:ext cx="4257207" cy="4047344"/>
            </a:xfrm>
            <a:prstGeom prst="ellipse">
              <a:avLst/>
            </a:prstGeom>
            <a:solidFill>
              <a:schemeClr val="dk2"/>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Calibri" panose="020F0502020204030204" pitchFamily="34" charset="0"/>
                  <a:ea typeface="Arial"/>
                  <a:cs typeface="Calibri" panose="020F0502020204030204" pitchFamily="34" charset="0"/>
                  <a:sym typeface="Arial"/>
                </a:rPr>
                <a:t>Brooksie </a:t>
              </a:r>
              <a:endParaRPr dirty="0">
                <a:latin typeface="Calibri" panose="020F0502020204030204" pitchFamily="34" charset="0"/>
                <a:cs typeface="Calibri" panose="020F0502020204030204" pitchFamily="34" charset="0"/>
              </a:endParaRPr>
            </a:p>
          </p:txBody>
        </p:sp>
        <p:sp>
          <p:nvSpPr>
            <p:cNvPr id="17" name="Google Shape;425;p10">
              <a:extLst>
                <a:ext uri="{FF2B5EF4-FFF2-40B4-BE49-F238E27FC236}">
                  <a16:creationId xmlns:a16="http://schemas.microsoft.com/office/drawing/2014/main" id="{11D93537-BB82-43C9-A4DB-74751FA80D16}"/>
                </a:ext>
              </a:extLst>
            </p:cNvPr>
            <p:cNvSpPr/>
            <p:nvPr/>
          </p:nvSpPr>
          <p:spPr>
            <a:xfrm>
              <a:off x="9260956" y="912396"/>
              <a:ext cx="2237407" cy="2113614"/>
            </a:xfrm>
            <a:prstGeom prst="ellipse">
              <a:avLst/>
            </a:prstGeom>
            <a:solidFill>
              <a:schemeClr val="dk2"/>
            </a:solidFill>
            <a:ln w="12700" cap="flat" cmpd="sng">
              <a:solidFill>
                <a:srgbClr val="2F7B1E"/>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2400" dirty="0">
                  <a:solidFill>
                    <a:schemeClr val="lt1"/>
                  </a:solidFill>
                  <a:latin typeface="Calibri" panose="020F0502020204030204" pitchFamily="34" charset="0"/>
                  <a:ea typeface="Arial"/>
                  <a:cs typeface="Calibri" panose="020F0502020204030204" pitchFamily="34" charset="0"/>
                  <a:sym typeface="Arial"/>
                </a:rPr>
                <a:t>Engineer</a:t>
              </a:r>
              <a:endParaRPr dirty="0">
                <a:latin typeface="Calibri" panose="020F0502020204030204" pitchFamily="34" charset="0"/>
                <a:cs typeface="Calibri" panose="020F0502020204030204" pitchFamily="34" charset="0"/>
              </a:endParaRPr>
            </a:p>
          </p:txBody>
        </p:sp>
        <p:sp>
          <p:nvSpPr>
            <p:cNvPr id="18" name="Google Shape;426;p10">
              <a:extLst>
                <a:ext uri="{FF2B5EF4-FFF2-40B4-BE49-F238E27FC236}">
                  <a16:creationId xmlns:a16="http://schemas.microsoft.com/office/drawing/2014/main" id="{1A352C85-F38D-4F72-9A4B-769CA2C41E24}"/>
                </a:ext>
              </a:extLst>
            </p:cNvPr>
            <p:cNvSpPr/>
            <p:nvPr/>
          </p:nvSpPr>
          <p:spPr>
            <a:xfrm>
              <a:off x="8862426" y="3865984"/>
              <a:ext cx="2113614" cy="2113614"/>
            </a:xfrm>
            <a:prstGeom prst="ellipse">
              <a:avLst/>
            </a:prstGeom>
            <a:solidFill>
              <a:schemeClr val="dk2"/>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chemeClr val="lt1"/>
                  </a:solidFill>
                  <a:latin typeface="Calibri" panose="020F0502020204030204" pitchFamily="34" charset="0"/>
                  <a:ea typeface="Arial"/>
                  <a:cs typeface="Calibri" panose="020F0502020204030204" pitchFamily="34" charset="0"/>
                  <a:sym typeface="Arial"/>
                </a:rPr>
                <a:t>Parent</a:t>
              </a:r>
              <a:endParaRPr dirty="0">
                <a:latin typeface="Calibri" panose="020F0502020204030204" pitchFamily="34" charset="0"/>
                <a:cs typeface="Calibri" panose="020F0502020204030204" pitchFamily="34" charset="0"/>
              </a:endParaRPr>
            </a:p>
          </p:txBody>
        </p:sp>
        <p:sp>
          <p:nvSpPr>
            <p:cNvPr id="19" name="Google Shape;427;p10">
              <a:extLst>
                <a:ext uri="{FF2B5EF4-FFF2-40B4-BE49-F238E27FC236}">
                  <a16:creationId xmlns:a16="http://schemas.microsoft.com/office/drawing/2014/main" id="{61428C38-4C47-4176-869B-A4B6E33AAA34}"/>
                </a:ext>
              </a:extLst>
            </p:cNvPr>
            <p:cNvSpPr/>
            <p:nvPr/>
          </p:nvSpPr>
          <p:spPr>
            <a:xfrm>
              <a:off x="1338438" y="3895492"/>
              <a:ext cx="2400045" cy="2107208"/>
            </a:xfrm>
            <a:prstGeom prst="ellipse">
              <a:avLst/>
            </a:prstGeom>
            <a:solidFill>
              <a:schemeClr val="dk2"/>
            </a:solidFill>
            <a:ln w="12700" cap="flat" cmpd="sng">
              <a:solidFill>
                <a:srgbClr val="2F7B1E"/>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2800" dirty="0">
                  <a:solidFill>
                    <a:schemeClr val="bg1"/>
                  </a:solidFill>
                  <a:latin typeface="Calibri" panose="020F0502020204030204" pitchFamily="34" charset="0"/>
                  <a:ea typeface="Arial"/>
                  <a:cs typeface="Calibri" panose="020F0502020204030204" pitchFamily="34" charset="0"/>
                  <a:sym typeface="Arial"/>
                </a:rPr>
                <a:t>Cisgender</a:t>
              </a:r>
              <a:endParaRPr dirty="0">
                <a:solidFill>
                  <a:schemeClr val="bg1"/>
                </a:solidFill>
                <a:latin typeface="Calibri" panose="020F0502020204030204" pitchFamily="34" charset="0"/>
                <a:cs typeface="Calibri" panose="020F0502020204030204" pitchFamily="34" charset="0"/>
              </a:endParaRPr>
            </a:p>
          </p:txBody>
        </p:sp>
        <p:sp>
          <p:nvSpPr>
            <p:cNvPr id="20" name="Google Shape;428;p10">
              <a:extLst>
                <a:ext uri="{FF2B5EF4-FFF2-40B4-BE49-F238E27FC236}">
                  <a16:creationId xmlns:a16="http://schemas.microsoft.com/office/drawing/2014/main" id="{C7FA562D-B84D-436F-85EA-61274E889DB7}"/>
                </a:ext>
              </a:extLst>
            </p:cNvPr>
            <p:cNvSpPr/>
            <p:nvPr/>
          </p:nvSpPr>
          <p:spPr>
            <a:xfrm>
              <a:off x="462471" y="1642722"/>
              <a:ext cx="2090112" cy="2090112"/>
            </a:xfrm>
            <a:prstGeom prst="ellipse">
              <a:avLst/>
            </a:prstGeom>
            <a:solidFill>
              <a:schemeClr val="dk2"/>
            </a:solidFill>
            <a:ln w="12700" cap="flat" cmpd="sng">
              <a:solidFill>
                <a:srgbClr val="2F7B1E"/>
              </a:solidFill>
              <a:prstDash val="solid"/>
              <a:miter lim="800000"/>
              <a:headEnd type="none" w="sm" len="sm"/>
              <a:tailEnd type="none" w="sm" len="sm"/>
            </a:ln>
          </p:spPr>
          <p:txBody>
            <a:bodyPr spcFirstLastPara="1" wrap="square" lIns="91425" tIns="45700" rIns="91425" bIns="45700" anchor="ctr" anchorCtr="0">
              <a:noAutofit/>
            </a:bodyPr>
            <a:lstStyle/>
            <a:p>
              <a:pPr algn="ctr">
                <a:spcBef>
                  <a:spcPts val="0"/>
                </a:spcBef>
                <a:spcAft>
                  <a:spcPts val="0"/>
                </a:spcAft>
              </a:pPr>
              <a:r>
                <a:rPr lang="en-US" sz="2800" dirty="0">
                  <a:solidFill>
                    <a:schemeClr val="bg1"/>
                  </a:solidFill>
                  <a:latin typeface="Calibri" panose="020F0502020204030204" pitchFamily="34" charset="0"/>
                  <a:ea typeface="Arial"/>
                  <a:cs typeface="Calibri" panose="020F0502020204030204" pitchFamily="34" charset="0"/>
                  <a:sym typeface="Arial"/>
                </a:rPr>
                <a:t>White Woman</a:t>
              </a:r>
              <a:endParaRPr lang="en-US" sz="2400"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6066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405;p9">
            <a:extLst>
              <a:ext uri="{FF2B5EF4-FFF2-40B4-BE49-F238E27FC236}">
                <a16:creationId xmlns:a16="http://schemas.microsoft.com/office/drawing/2014/main" id="{3B60BA80-B410-E9AF-4DF4-AE205F10103D}"/>
              </a:ext>
            </a:extLst>
          </p:cNvPr>
          <p:cNvPicPr preferRelativeResize="0">
            <a:picLocks/>
          </p:cNvPicPr>
          <p:nvPr/>
        </p:nvPicPr>
        <p:blipFill rotWithShape="1">
          <a:blip r:embed="rId3">
            <a:alphaModFix/>
          </a:blip>
          <a:srcRect/>
          <a:stretch/>
        </p:blipFill>
        <p:spPr>
          <a:xfrm flipH="1">
            <a:off x="5839967" y="0"/>
            <a:ext cx="6596508" cy="6994525"/>
          </a:xfrm>
          <a:prstGeom prst="rect">
            <a:avLst/>
          </a:prstGeom>
          <a:noFill/>
          <a:ln>
            <a:noFill/>
          </a:ln>
        </p:spPr>
      </p:pic>
      <p:sp>
        <p:nvSpPr>
          <p:cNvPr id="8" name="Google Shape;407;p9">
            <a:extLst>
              <a:ext uri="{FF2B5EF4-FFF2-40B4-BE49-F238E27FC236}">
                <a16:creationId xmlns:a16="http://schemas.microsoft.com/office/drawing/2014/main" id="{7F3BAE5D-002A-ECE1-0A06-936851E03BA5}"/>
              </a:ext>
            </a:extLst>
          </p:cNvPr>
          <p:cNvSpPr txBox="1">
            <a:spLocks noGrp="1"/>
          </p:cNvSpPr>
          <p:nvPr>
            <p:ph sz="quarter" idx="11"/>
          </p:nvPr>
        </p:nvSpPr>
        <p:spPr>
          <a:xfrm>
            <a:off x="636914" y="2048275"/>
            <a:ext cx="4568208" cy="22590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i="1" dirty="0">
                <a:solidFill>
                  <a:schemeClr val="dk1"/>
                </a:solidFill>
                <a:latin typeface="Arial"/>
                <a:ea typeface="Arial"/>
                <a:cs typeface="Arial"/>
                <a:sym typeface="Arial"/>
              </a:rPr>
              <a:t>Each of us is: </a:t>
            </a:r>
            <a:br>
              <a:rPr lang="en-US" sz="3200" i="1" dirty="0">
                <a:solidFill>
                  <a:schemeClr val="dk1"/>
                </a:solidFill>
                <a:latin typeface="Arial"/>
                <a:ea typeface="Arial"/>
                <a:cs typeface="Arial"/>
                <a:sym typeface="Arial"/>
              </a:rPr>
            </a:br>
            <a:r>
              <a:rPr lang="en-US" sz="3200" i="1" dirty="0">
                <a:solidFill>
                  <a:schemeClr val="dk1"/>
                </a:solidFill>
                <a:latin typeface="Arial"/>
                <a:ea typeface="Arial"/>
                <a:cs typeface="Arial"/>
                <a:sym typeface="Arial"/>
              </a:rPr>
              <a:t>like all others, </a:t>
            </a:r>
            <a:br>
              <a:rPr lang="en-US" sz="3200" i="1" dirty="0">
                <a:solidFill>
                  <a:schemeClr val="dk1"/>
                </a:solidFill>
                <a:latin typeface="Arial"/>
                <a:ea typeface="Arial"/>
                <a:cs typeface="Arial"/>
                <a:sym typeface="Arial"/>
              </a:rPr>
            </a:br>
            <a:r>
              <a:rPr lang="en-US" sz="3200" i="1" dirty="0">
                <a:solidFill>
                  <a:schemeClr val="dk1"/>
                </a:solidFill>
                <a:latin typeface="Arial"/>
                <a:ea typeface="Arial"/>
                <a:cs typeface="Arial"/>
                <a:sym typeface="Arial"/>
              </a:rPr>
              <a:t>like some others, </a:t>
            </a:r>
            <a:br>
              <a:rPr lang="en-US" sz="3200" i="1" dirty="0">
                <a:solidFill>
                  <a:schemeClr val="dk1"/>
                </a:solidFill>
                <a:latin typeface="Arial"/>
                <a:ea typeface="Arial"/>
                <a:cs typeface="Arial"/>
                <a:sym typeface="Arial"/>
              </a:rPr>
            </a:br>
            <a:r>
              <a:rPr lang="en-US" sz="3200" i="1" dirty="0">
                <a:solidFill>
                  <a:schemeClr val="dk1"/>
                </a:solidFill>
                <a:latin typeface="Arial"/>
                <a:ea typeface="Arial"/>
                <a:cs typeface="Arial"/>
                <a:sym typeface="Arial"/>
              </a:rPr>
              <a:t>and like no other.</a:t>
            </a:r>
            <a:endParaRPr sz="3200" dirty="0"/>
          </a:p>
        </p:txBody>
      </p:sp>
      <p:sp>
        <p:nvSpPr>
          <p:cNvPr id="11" name="Google Shape;400;p8">
            <a:extLst>
              <a:ext uri="{FF2B5EF4-FFF2-40B4-BE49-F238E27FC236}">
                <a16:creationId xmlns:a16="http://schemas.microsoft.com/office/drawing/2014/main" id="{FC27D27E-608A-EAAF-6C49-4E5CC99D0053}"/>
              </a:ext>
            </a:extLst>
          </p:cNvPr>
          <p:cNvSpPr txBox="1">
            <a:spLocks/>
          </p:cNvSpPr>
          <p:nvPr/>
        </p:nvSpPr>
        <p:spPr>
          <a:xfrm>
            <a:off x="-2333607" y="4594356"/>
            <a:ext cx="10509250" cy="1223183"/>
          </a:xfrm>
          <a:prstGeom prst="rect">
            <a:avLst/>
          </a:prstGeom>
          <a:noFill/>
          <a:ln>
            <a:noFill/>
          </a:ln>
        </p:spPr>
        <p:txBody>
          <a:bodyPr spcFirstLastPara="1" wrap="square" lIns="91425" tIns="45700" rIns="91425" bIns="45700" anchor="t" anchorCtr="0">
            <a:normAutofit/>
          </a:bodyPr>
          <a:lstStyle>
            <a:lvl1pPr marL="93260" indent="-93260" algn="l" defTabSz="932597" rtl="0" eaLnBrk="1" latinLnBrk="0" hangingPunct="1">
              <a:lnSpc>
                <a:spcPct val="110000"/>
              </a:lnSpc>
              <a:spcBef>
                <a:spcPts val="1224"/>
              </a:spcBef>
              <a:spcAft>
                <a:spcPts val="204"/>
              </a:spcAft>
              <a:buClr>
                <a:schemeClr val="accent1"/>
              </a:buClr>
              <a:buSzPct val="100000"/>
              <a:buFont typeface="Calibri" panose="020F0502020204030204" pitchFamily="34" charset="0"/>
              <a:buChar char=" "/>
              <a:defRPr sz="2040" kern="1200">
                <a:solidFill>
                  <a:schemeClr val="tx1">
                    <a:lumMod val="75000"/>
                    <a:lumOff val="25000"/>
                  </a:schemeClr>
                </a:solidFill>
                <a:latin typeface="+mn-lt"/>
                <a:ea typeface="+mn-ea"/>
                <a:cs typeface="+mn-cs"/>
              </a:defRPr>
            </a:lvl1pPr>
            <a:lvl2pPr marL="391691" indent="-186519" algn="l" defTabSz="932597" rtl="0" eaLnBrk="1" latinLnBrk="0" hangingPunct="1">
              <a:lnSpc>
                <a:spcPct val="100000"/>
              </a:lnSpc>
              <a:spcBef>
                <a:spcPts val="204"/>
              </a:spcBef>
              <a:spcAft>
                <a:spcPts val="408"/>
              </a:spcAft>
              <a:buClrTx/>
              <a:buFont typeface="Calibri" pitchFamily="34" charset="0"/>
              <a:buChar char="◦"/>
              <a:defRPr sz="1836" kern="1200">
                <a:solidFill>
                  <a:schemeClr val="tx1">
                    <a:lumMod val="75000"/>
                    <a:lumOff val="25000"/>
                  </a:schemeClr>
                </a:solidFill>
                <a:latin typeface="+mn-lt"/>
                <a:ea typeface="+mn-ea"/>
                <a:cs typeface="+mn-cs"/>
              </a:defRPr>
            </a:lvl2pPr>
            <a:lvl3pPr marL="578210" indent="-186519" algn="l" defTabSz="932597" rtl="0" eaLnBrk="1" latinLnBrk="0" hangingPunct="1">
              <a:lnSpc>
                <a:spcPct val="100000"/>
              </a:lnSpc>
              <a:spcBef>
                <a:spcPts val="204"/>
              </a:spcBef>
              <a:spcAft>
                <a:spcPts val="408"/>
              </a:spcAft>
              <a:buClrTx/>
              <a:buFont typeface="Calibri" pitchFamily="34" charset="0"/>
              <a:buChar char="◦"/>
              <a:defRPr sz="1428" kern="1200">
                <a:solidFill>
                  <a:schemeClr val="tx1">
                    <a:lumMod val="75000"/>
                    <a:lumOff val="25000"/>
                  </a:schemeClr>
                </a:solidFill>
                <a:latin typeface="+mn-lt"/>
                <a:ea typeface="+mn-ea"/>
                <a:cs typeface="+mn-cs"/>
              </a:defRPr>
            </a:lvl3pPr>
            <a:lvl4pPr marL="764729" indent="-186519" algn="l" defTabSz="932597" rtl="0" eaLnBrk="1" latinLnBrk="0" hangingPunct="1">
              <a:lnSpc>
                <a:spcPct val="100000"/>
              </a:lnSpc>
              <a:spcBef>
                <a:spcPts val="204"/>
              </a:spcBef>
              <a:spcAft>
                <a:spcPts val="408"/>
              </a:spcAft>
              <a:buClrTx/>
              <a:buFont typeface="Calibri" pitchFamily="34" charset="0"/>
              <a:buChar char="◦"/>
              <a:defRPr sz="1428" kern="1200">
                <a:solidFill>
                  <a:schemeClr val="tx1">
                    <a:lumMod val="75000"/>
                    <a:lumOff val="25000"/>
                  </a:schemeClr>
                </a:solidFill>
                <a:latin typeface="+mn-lt"/>
                <a:ea typeface="+mn-ea"/>
                <a:cs typeface="+mn-cs"/>
              </a:defRPr>
            </a:lvl4pPr>
            <a:lvl5pPr marL="951248" indent="-186519" algn="l" defTabSz="932597" rtl="0" eaLnBrk="1" latinLnBrk="0" hangingPunct="1">
              <a:lnSpc>
                <a:spcPct val="100000"/>
              </a:lnSpc>
              <a:spcBef>
                <a:spcPts val="204"/>
              </a:spcBef>
              <a:spcAft>
                <a:spcPts val="408"/>
              </a:spcAft>
              <a:buClrTx/>
              <a:buFont typeface="Calibri" pitchFamily="34" charset="0"/>
              <a:buChar char="◦"/>
              <a:defRPr sz="1428" kern="1200">
                <a:solidFill>
                  <a:schemeClr val="tx1">
                    <a:lumMod val="75000"/>
                    <a:lumOff val="25000"/>
                  </a:schemeClr>
                </a:solidFill>
                <a:latin typeface="+mn-lt"/>
                <a:ea typeface="+mn-ea"/>
                <a:cs typeface="+mn-cs"/>
              </a:defRPr>
            </a:lvl5pPr>
            <a:lvl6pPr marL="1121890" indent="-233149" algn="l" defTabSz="932597" rtl="0" eaLnBrk="1" latinLnBrk="0" hangingPunct="1">
              <a:lnSpc>
                <a:spcPct val="90000"/>
              </a:lnSpc>
              <a:spcBef>
                <a:spcPts val="204"/>
              </a:spcBef>
              <a:spcAft>
                <a:spcPts val="408"/>
              </a:spcAft>
              <a:buClr>
                <a:schemeClr val="accent1"/>
              </a:buClr>
              <a:buFont typeface="Calibri" pitchFamily="34" charset="0"/>
              <a:buChar char="◦"/>
              <a:defRPr sz="1428" kern="1200">
                <a:solidFill>
                  <a:schemeClr val="tx1">
                    <a:lumMod val="75000"/>
                    <a:lumOff val="25000"/>
                  </a:schemeClr>
                </a:solidFill>
                <a:latin typeface="+mn-lt"/>
                <a:ea typeface="+mn-ea"/>
                <a:cs typeface="+mn-cs"/>
              </a:defRPr>
            </a:lvl6pPr>
            <a:lvl7pPr marL="1325870" indent="-233149" algn="l" defTabSz="932597" rtl="0" eaLnBrk="1" latinLnBrk="0" hangingPunct="1">
              <a:lnSpc>
                <a:spcPct val="90000"/>
              </a:lnSpc>
              <a:spcBef>
                <a:spcPts val="204"/>
              </a:spcBef>
              <a:spcAft>
                <a:spcPts val="408"/>
              </a:spcAft>
              <a:buClr>
                <a:schemeClr val="accent1"/>
              </a:buClr>
              <a:buFont typeface="Calibri" pitchFamily="34" charset="0"/>
              <a:buChar char="◦"/>
              <a:defRPr sz="1428" kern="1200">
                <a:solidFill>
                  <a:schemeClr val="tx1">
                    <a:lumMod val="75000"/>
                    <a:lumOff val="25000"/>
                  </a:schemeClr>
                </a:solidFill>
                <a:latin typeface="+mn-lt"/>
                <a:ea typeface="+mn-ea"/>
                <a:cs typeface="+mn-cs"/>
              </a:defRPr>
            </a:lvl7pPr>
            <a:lvl8pPr marL="1529850" indent="-233149" algn="l" defTabSz="932597" rtl="0" eaLnBrk="1" latinLnBrk="0" hangingPunct="1">
              <a:lnSpc>
                <a:spcPct val="90000"/>
              </a:lnSpc>
              <a:spcBef>
                <a:spcPts val="204"/>
              </a:spcBef>
              <a:spcAft>
                <a:spcPts val="408"/>
              </a:spcAft>
              <a:buClr>
                <a:schemeClr val="accent1"/>
              </a:buClr>
              <a:buFont typeface="Calibri" pitchFamily="34" charset="0"/>
              <a:buChar char="◦"/>
              <a:defRPr sz="1428" kern="1200">
                <a:solidFill>
                  <a:schemeClr val="tx1">
                    <a:lumMod val="75000"/>
                    <a:lumOff val="25000"/>
                  </a:schemeClr>
                </a:solidFill>
                <a:latin typeface="+mn-lt"/>
                <a:ea typeface="+mn-ea"/>
                <a:cs typeface="+mn-cs"/>
              </a:defRPr>
            </a:lvl8pPr>
            <a:lvl9pPr marL="1733830" indent="-233149" algn="l" defTabSz="932597" rtl="0" eaLnBrk="1" latinLnBrk="0" hangingPunct="1">
              <a:lnSpc>
                <a:spcPct val="90000"/>
              </a:lnSpc>
              <a:spcBef>
                <a:spcPts val="204"/>
              </a:spcBef>
              <a:spcAft>
                <a:spcPts val="408"/>
              </a:spcAft>
              <a:buClr>
                <a:schemeClr val="accent1"/>
              </a:buClr>
              <a:buFont typeface="Calibri" pitchFamily="34" charset="0"/>
              <a:buChar char="◦"/>
              <a:defRPr sz="1428" kern="1200">
                <a:solidFill>
                  <a:schemeClr val="tx1">
                    <a:lumMod val="75000"/>
                    <a:lumOff val="25000"/>
                  </a:schemeClr>
                </a:solidFill>
                <a:latin typeface="+mn-lt"/>
                <a:ea typeface="+mn-ea"/>
                <a:cs typeface="+mn-cs"/>
              </a:defRPr>
            </a:lvl9pPr>
          </a:lstStyle>
          <a:p>
            <a:pPr marL="0" indent="0" algn="ctr" fontAlgn="auto">
              <a:lnSpc>
                <a:spcPct val="120000"/>
              </a:lnSpc>
              <a:spcBef>
                <a:spcPts val="0"/>
              </a:spcBef>
              <a:spcAft>
                <a:spcPts val="0"/>
              </a:spcAft>
              <a:buClr>
                <a:schemeClr val="lt1"/>
              </a:buClr>
              <a:buSzPts val="2400"/>
              <a:buFont typeface="Calibri" panose="020F0502020204030204" pitchFamily="34" charset="0"/>
              <a:buNone/>
            </a:pPr>
            <a:r>
              <a:rPr lang="en-US" dirty="0"/>
              <a:t>― Murray and </a:t>
            </a:r>
            <a:r>
              <a:rPr lang="en-US" dirty="0" err="1"/>
              <a:t>Kluckohn</a:t>
            </a:r>
            <a:endParaRPr lang="en-US" dirty="0"/>
          </a:p>
        </p:txBody>
      </p:sp>
    </p:spTree>
    <p:extLst>
      <p:ext uri="{BB962C8B-B14F-4D97-AF65-F5344CB8AC3E}">
        <p14:creationId xmlns:p14="http://schemas.microsoft.com/office/powerpoint/2010/main" val="1057221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436475"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2" name="Freeform: Shape 101">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6771" y="0"/>
            <a:ext cx="10162932" cy="6994525"/>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useBgFill="1">
        <p:nvSpPr>
          <p:cNvPr id="104" name="Freeform: Shape 103">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4155" y="0"/>
            <a:ext cx="10148164" cy="6994525"/>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 name="TextBox 5">
            <a:extLst>
              <a:ext uri="{FF2B5EF4-FFF2-40B4-BE49-F238E27FC236}">
                <a16:creationId xmlns:a16="http://schemas.microsoft.com/office/drawing/2014/main" id="{410B07D9-BB1C-004D-89D8-76B2D020D17C}"/>
              </a:ext>
            </a:extLst>
          </p:cNvPr>
          <p:cNvSpPr txBox="1"/>
          <p:nvPr/>
        </p:nvSpPr>
        <p:spPr>
          <a:xfrm>
            <a:off x="1554562" y="2039422"/>
            <a:ext cx="9327356" cy="2819052"/>
          </a:xfrm>
          <a:prstGeom prst="rect">
            <a:avLst/>
          </a:prstGeom>
        </p:spPr>
        <p:txBody>
          <a:bodyPr vert="horz" lIns="91440" tIns="45720" rIns="91440" bIns="45720" rtlCol="0" anchor="ctr">
            <a:normAutofit fontScale="85000" lnSpcReduction="10000"/>
          </a:bodyPr>
          <a:lstStyle/>
          <a:p>
            <a:pPr algn="ctr" defTabSz="914400" eaLnBrk="1" hangingPunct="1">
              <a:lnSpc>
                <a:spcPct val="90000"/>
              </a:lnSpc>
              <a:spcAft>
                <a:spcPts val="600"/>
              </a:spcAft>
            </a:pPr>
            <a:r>
              <a:rPr lang="en-US" sz="4600" b="1" i="1" dirty="0">
                <a:latin typeface="+mn-lt"/>
                <a:ea typeface="+mj-ea"/>
                <a:cs typeface="+mj-cs"/>
              </a:rPr>
              <a:t>“Peers on immediate teams are </a:t>
            </a:r>
            <a:br>
              <a:rPr lang="en-US" sz="4600" b="1" i="1" dirty="0">
                <a:latin typeface="+mn-lt"/>
                <a:ea typeface="+mj-ea"/>
                <a:cs typeface="+mj-cs"/>
              </a:rPr>
            </a:br>
            <a:r>
              <a:rPr lang="en-US" sz="4600" b="1" i="1" dirty="0">
                <a:solidFill>
                  <a:schemeClr val="accent1"/>
                </a:solidFill>
                <a:latin typeface="+mn-lt"/>
                <a:ea typeface="+mj-ea"/>
                <a:cs typeface="+mj-cs"/>
              </a:rPr>
              <a:t>THE GREATEST CONTRIBUTING FACTOR </a:t>
            </a:r>
            <a:br>
              <a:rPr lang="en-US" sz="4600" b="1" i="1" dirty="0">
                <a:solidFill>
                  <a:schemeClr val="accent1"/>
                </a:solidFill>
                <a:latin typeface="+mn-lt"/>
                <a:ea typeface="+mj-ea"/>
                <a:cs typeface="+mj-cs"/>
              </a:rPr>
            </a:br>
            <a:r>
              <a:rPr lang="en-US" sz="4600" b="1" i="1" dirty="0">
                <a:solidFill>
                  <a:schemeClr val="accent1"/>
                </a:solidFill>
                <a:latin typeface="+mn-lt"/>
                <a:ea typeface="+mj-ea"/>
                <a:cs typeface="+mj-cs"/>
              </a:rPr>
              <a:t>TO INCLUSION</a:t>
            </a:r>
            <a:r>
              <a:rPr lang="en-US" sz="4600" b="1" i="1" dirty="0">
                <a:latin typeface="+mn-lt"/>
                <a:ea typeface="+mj-ea"/>
                <a:cs typeface="+mj-cs"/>
              </a:rPr>
              <a:t>, followed by organizational leaders, department managers, and peers </a:t>
            </a:r>
            <a:br>
              <a:rPr lang="en-US" sz="4600" b="1" i="1" dirty="0">
                <a:latin typeface="+mn-lt"/>
                <a:ea typeface="+mj-ea"/>
                <a:cs typeface="+mj-cs"/>
              </a:rPr>
            </a:br>
            <a:r>
              <a:rPr lang="en-US" sz="4600" b="1" i="1" dirty="0">
                <a:latin typeface="+mn-lt"/>
                <a:ea typeface="+mj-ea"/>
                <a:cs typeface="+mj-cs"/>
              </a:rPr>
              <a:t>on other teams.”</a:t>
            </a:r>
          </a:p>
        </p:txBody>
      </p:sp>
      <p:sp>
        <p:nvSpPr>
          <p:cNvPr id="106" name="Rectangle 105">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93124" y="5634770"/>
            <a:ext cx="4850226" cy="279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0" name="TextBox 9">
            <a:extLst>
              <a:ext uri="{FF2B5EF4-FFF2-40B4-BE49-F238E27FC236}">
                <a16:creationId xmlns:a16="http://schemas.microsoft.com/office/drawing/2014/main" id="{0E637382-869A-4BD7-8651-360BB52972F6}"/>
              </a:ext>
            </a:extLst>
          </p:cNvPr>
          <p:cNvSpPr txBox="1"/>
          <p:nvPr/>
        </p:nvSpPr>
        <p:spPr>
          <a:xfrm>
            <a:off x="5303520" y="5634770"/>
            <a:ext cx="6217920" cy="461665"/>
          </a:xfrm>
          <a:prstGeom prst="rect">
            <a:avLst/>
          </a:prstGeom>
          <a:noFill/>
        </p:spPr>
        <p:txBody>
          <a:bodyPr wrap="square">
            <a:spAutoFit/>
          </a:bodyPr>
          <a:lstStyle/>
          <a:p>
            <a:pPr eaLnBrk="1" hangingPunct="1"/>
            <a:r>
              <a:rPr lang="en-US" altLang="en-US" sz="2400" dirty="0">
                <a:latin typeface="+mn-lt"/>
                <a:cs typeface="Arial" panose="020B0604020202020204" pitchFamily="34" charset="0"/>
              </a:rPr>
              <a:t>Limeade Institute, 2019</a:t>
            </a:r>
          </a:p>
        </p:txBody>
      </p:sp>
    </p:spTree>
    <p:extLst>
      <p:ext uri="{BB962C8B-B14F-4D97-AF65-F5344CB8AC3E}">
        <p14:creationId xmlns:p14="http://schemas.microsoft.com/office/powerpoint/2010/main" val="19420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4" y="0"/>
            <a:ext cx="12433366"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03588" cy="6994525"/>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8" name="Freeform: Shape 7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0188" cy="6994525"/>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5298" name="Title 1">
            <a:extLst>
              <a:ext uri="{FF2B5EF4-FFF2-40B4-BE49-F238E27FC236}">
                <a16:creationId xmlns:a16="http://schemas.microsoft.com/office/drawing/2014/main" id="{D43C83D3-65A7-08BA-EB59-FD472F87AADD}"/>
              </a:ext>
            </a:extLst>
          </p:cNvPr>
          <p:cNvSpPr>
            <a:spLocks noGrp="1" noChangeArrowheads="1"/>
          </p:cNvSpPr>
          <p:nvPr>
            <p:ph type="title"/>
          </p:nvPr>
        </p:nvSpPr>
        <p:spPr>
          <a:xfrm>
            <a:off x="820807" y="652822"/>
            <a:ext cx="3348521" cy="5362469"/>
          </a:xfrm>
        </p:spPr>
        <p:txBody>
          <a:bodyPr vert="horz" lIns="91440" tIns="45720" rIns="91440" bIns="45720" rtlCol="0" anchor="ctr">
            <a:normAutofit/>
          </a:bodyPr>
          <a:lstStyle/>
          <a:p>
            <a:pPr defTabSz="914400" eaLnBrk="1" hangingPunct="1"/>
            <a:r>
              <a:rPr lang="en-US" altLang="en-US" sz="4400" kern="1200" dirty="0">
                <a:latin typeface="+mn-lt"/>
                <a:ea typeface="+mj-ea"/>
                <a:cs typeface="+mj-cs"/>
              </a:rPr>
              <a:t>Company</a:t>
            </a:r>
            <a:br>
              <a:rPr lang="en-US" altLang="en-US" sz="4400" kern="1200" dirty="0">
                <a:latin typeface="+mn-lt"/>
                <a:ea typeface="+mj-ea"/>
                <a:cs typeface="+mj-cs"/>
              </a:rPr>
            </a:br>
            <a:endParaRPr lang="en-US" altLang="en-US" sz="4400" kern="1200" dirty="0">
              <a:latin typeface="+mn-lt"/>
              <a:ea typeface="+mj-ea"/>
              <a:cs typeface="+mj-cs"/>
            </a:endParaRPr>
          </a:p>
        </p:txBody>
      </p:sp>
      <p:sp>
        <p:nvSpPr>
          <p:cNvPr id="31746" name="Content Placeholder 2">
            <a:extLst>
              <a:ext uri="{FF2B5EF4-FFF2-40B4-BE49-F238E27FC236}">
                <a16:creationId xmlns:a16="http://schemas.microsoft.com/office/drawing/2014/main" id="{2DD834AB-3E3D-B4C9-EFF3-CF5F78C26CA5}"/>
              </a:ext>
            </a:extLst>
          </p:cNvPr>
          <p:cNvSpPr>
            <a:spLocks noGrp="1" noChangeArrowheads="1"/>
          </p:cNvSpPr>
          <p:nvPr>
            <p:ph idx="1"/>
          </p:nvPr>
        </p:nvSpPr>
        <p:spPr>
          <a:xfrm>
            <a:off x="3533859" y="979234"/>
            <a:ext cx="6145461" cy="5362469"/>
          </a:xfrm>
        </p:spPr>
        <p:txBody>
          <a:bodyPr vert="horz" lIns="91440" tIns="45720" rIns="91440" bIns="45720" rtlCol="0" anchor="ctr">
            <a:normAutofit/>
          </a:bodyPr>
          <a:lstStyle/>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p:txBody>
      </p:sp>
      <p:sp>
        <p:nvSpPr>
          <p:cNvPr id="55300" name="Slide Number Placeholder 1">
            <a:extLst>
              <a:ext uri="{FF2B5EF4-FFF2-40B4-BE49-F238E27FC236}">
                <a16:creationId xmlns:a16="http://schemas.microsoft.com/office/drawing/2014/main" id="{A0E454F5-7364-1155-0C63-D4C3A0FD5543}"/>
              </a:ext>
            </a:extLst>
          </p:cNvPr>
          <p:cNvSpPr txBox="1">
            <a:spLocks noChangeArrowheads="1"/>
          </p:cNvSpPr>
          <p:nvPr/>
        </p:nvSpPr>
        <p:spPr bwMode="auto">
          <a:xfrm>
            <a:off x="11503025" y="6280150"/>
            <a:ext cx="515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1281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1281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algn="r" eaLnBrk="1" hangingPunct="1">
              <a:lnSpc>
                <a:spcPct val="100000"/>
              </a:lnSpc>
              <a:spcBef>
                <a:spcPct val="0"/>
              </a:spcBef>
              <a:spcAft>
                <a:spcPts val="600"/>
              </a:spcAft>
              <a:buClrTx/>
              <a:buFontTx/>
              <a:buNone/>
            </a:pPr>
            <a:fld id="{CDADF713-A45A-412B-A7DF-AA2DA455E9A5}" type="slidenum">
              <a:rPr lang="en-US" altLang="en-US" sz="1000">
                <a:solidFill>
                  <a:srgbClr val="000000"/>
                </a:solidFill>
                <a:latin typeface="+mn-lt"/>
              </a:rPr>
              <a:pPr algn="r" eaLnBrk="1" hangingPunct="1">
                <a:lnSpc>
                  <a:spcPct val="100000"/>
                </a:lnSpc>
                <a:spcBef>
                  <a:spcPct val="0"/>
                </a:spcBef>
                <a:spcAft>
                  <a:spcPts val="600"/>
                </a:spcAft>
                <a:buClrTx/>
                <a:buFontTx/>
                <a:buNone/>
              </a:pPr>
              <a:t>18</a:t>
            </a:fld>
            <a:endParaRPr lang="en-US" altLang="en-US" sz="1000">
              <a:solidFill>
                <a:srgbClr val="000000"/>
              </a:solidFill>
              <a:latin typeface="+mn-lt"/>
            </a:endParaRPr>
          </a:p>
        </p:txBody>
      </p:sp>
      <p:pic>
        <p:nvPicPr>
          <p:cNvPr id="8" name="Picture Placeholder 5" descr="A picture containing sitting, doughnut, water, blue&#10;&#10;Description automatically generated">
            <a:extLst>
              <a:ext uri="{FF2B5EF4-FFF2-40B4-BE49-F238E27FC236}">
                <a16:creationId xmlns:a16="http://schemas.microsoft.com/office/drawing/2014/main" id="{60C3DC33-DF0C-49D7-89EA-4A94E5CB9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243" r="25243"/>
          <a:stretch>
            <a:fillRect/>
          </a:stretch>
        </p:blipFill>
        <p:spPr>
          <a:xfrm>
            <a:off x="5622841" y="-17463"/>
            <a:ext cx="6218237" cy="7011988"/>
          </a:xfrm>
          <a:prstGeom prst="rect">
            <a:avLst/>
          </a:prstGeom>
          <a:solidFill>
            <a:srgbClr val="D9D9D9"/>
          </a:solidFill>
        </p:spPr>
      </p:pic>
    </p:spTree>
    <p:extLst>
      <p:ext uri="{BB962C8B-B14F-4D97-AF65-F5344CB8AC3E}">
        <p14:creationId xmlns:p14="http://schemas.microsoft.com/office/powerpoint/2010/main" val="2426753018"/>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0" y="6528223"/>
            <a:ext cx="12431473"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2581" y="4563821"/>
            <a:ext cx="10072116"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 y="-1"/>
            <a:ext cx="12431602"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eaLnBrk="1" fontAlgn="auto" hangingPunct="1">
              <a:spcBef>
                <a:spcPts val="0"/>
              </a:spcBef>
              <a:spcAft>
                <a:spcPts val="0"/>
              </a:spcAft>
            </a:pPr>
            <a:endParaRPr lang="en-US" sz="1836">
              <a:solidFill>
                <a:prstClr val="white"/>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985297" y="656276"/>
            <a:ext cx="6379547" cy="5154620"/>
          </a:xfrm>
        </p:spPr>
        <p:txBody>
          <a:bodyPr vert="horz" lIns="93260" tIns="46630" rIns="93260" bIns="46630" rtlCol="0" anchor="ctr">
            <a:normAutofit/>
          </a:bodyPr>
          <a:lstStyle/>
          <a:p>
            <a:pPr algn="r"/>
            <a:r>
              <a:rPr lang="en-US" sz="5711" b="1" dirty="0">
                <a:solidFill>
                  <a:schemeClr val="tx1">
                    <a:lumMod val="85000"/>
                    <a:lumOff val="15000"/>
                  </a:schemeClr>
                </a:solidFill>
                <a:latin typeface="Calibri" panose="020F0502020204030204" pitchFamily="34" charset="0"/>
                <a:cs typeface="Calibri" panose="020F0502020204030204" pitchFamily="34" charset="0"/>
              </a:rPr>
              <a:t>How to evolve from ‘check the box’ diversity efforts, to work that creates inclusive, equitable change? </a:t>
            </a:r>
          </a:p>
        </p:txBody>
      </p:sp>
      <p:cxnSp>
        <p:nvCxnSpPr>
          <p:cNvPr id="24" name="Straight Connector 23">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85533" y="1419065"/>
            <a:ext cx="0" cy="362904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0" y="6528223"/>
            <a:ext cx="12431473"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552259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4" y="0"/>
            <a:ext cx="12433366"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03588" cy="6994525"/>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8" name="Freeform: Shape 7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0188" cy="6994525"/>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5298" name="Title 1">
            <a:extLst>
              <a:ext uri="{FF2B5EF4-FFF2-40B4-BE49-F238E27FC236}">
                <a16:creationId xmlns:a16="http://schemas.microsoft.com/office/drawing/2014/main" id="{D43C83D3-65A7-08BA-EB59-FD472F87AADD}"/>
              </a:ext>
            </a:extLst>
          </p:cNvPr>
          <p:cNvSpPr>
            <a:spLocks noGrp="1" noChangeArrowheads="1"/>
          </p:cNvSpPr>
          <p:nvPr>
            <p:ph type="title"/>
          </p:nvPr>
        </p:nvSpPr>
        <p:spPr>
          <a:xfrm>
            <a:off x="820807" y="652822"/>
            <a:ext cx="3348521" cy="5362469"/>
          </a:xfrm>
        </p:spPr>
        <p:txBody>
          <a:bodyPr vert="horz" lIns="91440" tIns="45720" rIns="91440" bIns="45720" rtlCol="0" anchor="ctr">
            <a:normAutofit/>
          </a:bodyPr>
          <a:lstStyle/>
          <a:p>
            <a:pPr defTabSz="914400" eaLnBrk="1" hangingPunct="1"/>
            <a:r>
              <a:rPr lang="en-US" altLang="en-US" sz="4400" kern="1200" dirty="0">
                <a:latin typeface="+mn-lt"/>
                <a:ea typeface="+mj-ea"/>
                <a:cs typeface="+mj-cs"/>
              </a:rPr>
              <a:t>Agenda</a:t>
            </a:r>
          </a:p>
        </p:txBody>
      </p:sp>
      <p:sp>
        <p:nvSpPr>
          <p:cNvPr id="31746" name="Content Placeholder 2">
            <a:extLst>
              <a:ext uri="{FF2B5EF4-FFF2-40B4-BE49-F238E27FC236}">
                <a16:creationId xmlns:a16="http://schemas.microsoft.com/office/drawing/2014/main" id="{2DD834AB-3E3D-B4C9-EFF3-CF5F78C26CA5}"/>
              </a:ext>
            </a:extLst>
          </p:cNvPr>
          <p:cNvSpPr>
            <a:spLocks noGrp="1" noChangeArrowheads="1"/>
          </p:cNvSpPr>
          <p:nvPr>
            <p:ph idx="1"/>
          </p:nvPr>
        </p:nvSpPr>
        <p:spPr>
          <a:xfrm>
            <a:off x="5465830" y="458841"/>
            <a:ext cx="6145461" cy="5362469"/>
          </a:xfrm>
        </p:spPr>
        <p:txBody>
          <a:bodyPr vert="horz" lIns="91440" tIns="45720" rIns="91440" bIns="45720" rtlCol="0" anchor="ctr">
            <a:normAutofit/>
          </a:bodyPr>
          <a:lstStyle/>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sz="2000" dirty="0">
                <a:latin typeface="+mn-lt"/>
                <a:ea typeface="+mn-ea"/>
                <a:cs typeface="+mn-cs"/>
              </a:rPr>
              <a:t>Welcome and context</a:t>
            </a: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sz="2000" dirty="0">
                <a:latin typeface="+mn-lt"/>
                <a:ea typeface="+mn-ea"/>
                <a:cs typeface="+mn-cs"/>
              </a:rPr>
              <a:t>Introductions </a:t>
            </a: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sz="2000" dirty="0">
                <a:latin typeface="+mn-lt"/>
                <a:ea typeface="+mn-ea"/>
                <a:cs typeface="+mn-cs"/>
              </a:rPr>
              <a:t>Definitions</a:t>
            </a: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sz="2000" dirty="0">
                <a:latin typeface="+mn-lt"/>
                <a:ea typeface="+mn-ea"/>
                <a:cs typeface="+mn-cs"/>
              </a:rPr>
              <a:t>Roles for Driving inclusion –</a:t>
            </a:r>
          </a:p>
          <a:p>
            <a:pPr lvl="1"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sz="2000" dirty="0">
                <a:latin typeface="+mn-lt"/>
                <a:ea typeface="+mn-ea"/>
                <a:cs typeface="+mn-cs"/>
              </a:rPr>
              <a:t>Individual – Owning your story</a:t>
            </a:r>
          </a:p>
          <a:p>
            <a:pPr lvl="1"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sz="2000" dirty="0">
                <a:latin typeface="+mn-lt"/>
                <a:ea typeface="+mn-ea"/>
                <a:cs typeface="+mn-cs"/>
              </a:rPr>
              <a:t>Company</a:t>
            </a:r>
          </a:p>
          <a:p>
            <a:pPr lvl="1"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sz="2000" dirty="0">
                <a:latin typeface="+mn-lt"/>
                <a:ea typeface="+mn-ea"/>
                <a:cs typeface="+mn-cs"/>
              </a:rPr>
              <a:t>Leaders</a:t>
            </a:r>
          </a:p>
          <a:p>
            <a:pPr lvl="1"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sz="2000" dirty="0">
                <a:latin typeface="+mn-lt"/>
                <a:ea typeface="+mn-ea"/>
                <a:cs typeface="+mn-cs"/>
              </a:rPr>
              <a:t>Allies</a:t>
            </a: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sz="2000" dirty="0">
                <a:latin typeface="+mn-lt"/>
                <a:ea typeface="+mn-ea"/>
                <a:cs typeface="+mn-cs"/>
              </a:rPr>
              <a:t>Q&amp;A</a:t>
            </a:r>
          </a:p>
        </p:txBody>
      </p:sp>
      <p:sp>
        <p:nvSpPr>
          <p:cNvPr id="55300" name="Slide Number Placeholder 1">
            <a:extLst>
              <a:ext uri="{FF2B5EF4-FFF2-40B4-BE49-F238E27FC236}">
                <a16:creationId xmlns:a16="http://schemas.microsoft.com/office/drawing/2014/main" id="{A0E454F5-7364-1155-0C63-D4C3A0FD5543}"/>
              </a:ext>
            </a:extLst>
          </p:cNvPr>
          <p:cNvSpPr txBox="1">
            <a:spLocks noChangeArrowheads="1"/>
          </p:cNvSpPr>
          <p:nvPr/>
        </p:nvSpPr>
        <p:spPr bwMode="auto">
          <a:xfrm>
            <a:off x="11503025" y="6280150"/>
            <a:ext cx="515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1281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1281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algn="r" eaLnBrk="1" hangingPunct="1">
              <a:lnSpc>
                <a:spcPct val="100000"/>
              </a:lnSpc>
              <a:spcBef>
                <a:spcPct val="0"/>
              </a:spcBef>
              <a:spcAft>
                <a:spcPts val="600"/>
              </a:spcAft>
              <a:buClrTx/>
              <a:buFontTx/>
              <a:buNone/>
            </a:pPr>
            <a:fld id="{CDADF713-A45A-412B-A7DF-AA2DA455E9A5}" type="slidenum">
              <a:rPr lang="en-US" altLang="en-US" sz="1000">
                <a:solidFill>
                  <a:srgbClr val="000000"/>
                </a:solidFill>
                <a:latin typeface="+mn-lt"/>
              </a:rPr>
              <a:pPr algn="r" eaLnBrk="1" hangingPunct="1">
                <a:lnSpc>
                  <a:spcPct val="100000"/>
                </a:lnSpc>
                <a:spcBef>
                  <a:spcPct val="0"/>
                </a:spcBef>
                <a:spcAft>
                  <a:spcPts val="600"/>
                </a:spcAft>
                <a:buClrTx/>
                <a:buFontTx/>
                <a:buNone/>
              </a:pPr>
              <a:t>2</a:t>
            </a:fld>
            <a:endParaRPr lang="en-US" altLang="en-US" sz="1000">
              <a:solidFill>
                <a:srgbClr val="000000"/>
              </a:solidFill>
              <a:latin typeface="+mn-lt"/>
            </a:endParaRPr>
          </a:p>
        </p:txBody>
      </p:sp>
      <p:grpSp>
        <p:nvGrpSpPr>
          <p:cNvPr id="16" name="Group 15">
            <a:extLst>
              <a:ext uri="{FF2B5EF4-FFF2-40B4-BE49-F238E27FC236}">
                <a16:creationId xmlns:a16="http://schemas.microsoft.com/office/drawing/2014/main" id="{D3DBFB80-8C06-4D59-A3D8-D5916B959F43}"/>
              </a:ext>
            </a:extLst>
          </p:cNvPr>
          <p:cNvGrpSpPr/>
          <p:nvPr/>
        </p:nvGrpSpPr>
        <p:grpSpPr>
          <a:xfrm>
            <a:off x="6218237" y="6468671"/>
            <a:ext cx="4544506" cy="355510"/>
            <a:chOff x="3245379" y="6132031"/>
            <a:chExt cx="4544506" cy="355510"/>
          </a:xfrm>
        </p:grpSpPr>
        <p:pic>
          <p:nvPicPr>
            <p:cNvPr id="17" name="Picture 16" descr="Logo&#10;&#10;Description automatically generated">
              <a:extLst>
                <a:ext uri="{FF2B5EF4-FFF2-40B4-BE49-F238E27FC236}">
                  <a16:creationId xmlns:a16="http://schemas.microsoft.com/office/drawing/2014/main" id="{9C71E861-A855-4624-BD75-C58DE38430A1}"/>
                </a:ext>
              </a:extLst>
            </p:cNvPr>
            <p:cNvPicPr>
              <a:picLocks noChangeAspect="1"/>
            </p:cNvPicPr>
            <p:nvPr/>
          </p:nvPicPr>
          <p:blipFill rotWithShape="1">
            <a:blip r:embed="rId3"/>
            <a:srcRect l="3846" t="9025" b="12798"/>
            <a:stretch/>
          </p:blipFill>
          <p:spPr>
            <a:xfrm>
              <a:off x="4711700" y="6132031"/>
              <a:ext cx="1311804" cy="355510"/>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9B328788-3987-49A4-9B0C-2E16E89F7DA6}"/>
                </a:ext>
              </a:extLst>
            </p:cNvPr>
            <p:cNvPicPr>
              <a:picLocks noChangeAspect="1"/>
            </p:cNvPicPr>
            <p:nvPr/>
          </p:nvPicPr>
          <p:blipFill>
            <a:blip r:embed="rId4"/>
            <a:stretch>
              <a:fillRect/>
            </a:stretch>
          </p:blipFill>
          <p:spPr>
            <a:xfrm>
              <a:off x="6513197" y="6159163"/>
              <a:ext cx="1276688" cy="305480"/>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64070080-B002-44E5-A577-32F916A52D84}"/>
                </a:ext>
              </a:extLst>
            </p:cNvPr>
            <p:cNvPicPr>
              <a:picLocks noChangeAspect="1"/>
            </p:cNvPicPr>
            <p:nvPr/>
          </p:nvPicPr>
          <p:blipFill rotWithShape="1">
            <a:blip r:embed="rId5"/>
            <a:srcRect l="8522" t="18485" r="6656" b="16875"/>
            <a:stretch/>
          </p:blipFill>
          <p:spPr>
            <a:xfrm>
              <a:off x="3245379" y="6132031"/>
              <a:ext cx="976628" cy="305477"/>
            </a:xfrm>
            <a:prstGeom prst="rect">
              <a:avLst/>
            </a:prstGeom>
          </p:spPr>
        </p:pic>
      </p:gr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E4FC-0D88-47FD-80DA-32C1F976CBAE}"/>
              </a:ext>
            </a:extLst>
          </p:cNvPr>
          <p:cNvSpPr>
            <a:spLocks noGrp="1"/>
          </p:cNvSpPr>
          <p:nvPr>
            <p:ph type="title"/>
          </p:nvPr>
        </p:nvSpPr>
        <p:spPr>
          <a:xfrm>
            <a:off x="1120005" y="292308"/>
            <a:ext cx="10258637" cy="1116959"/>
          </a:xfrm>
        </p:spPr>
        <p:txBody>
          <a:bodyPr/>
          <a:lstStyle/>
          <a:p>
            <a:r>
              <a:rPr lang="en-US" dirty="0">
                <a:latin typeface="Calibri" panose="020F0502020204030204" pitchFamily="34" charset="0"/>
                <a:cs typeface="Calibri" panose="020F0502020204030204" pitchFamily="34" charset="0"/>
              </a:rPr>
              <a:t>What can organizations do?</a:t>
            </a:r>
          </a:p>
        </p:txBody>
      </p:sp>
      <p:graphicFrame>
        <p:nvGraphicFramePr>
          <p:cNvPr id="5" name="Content Placeholder 2">
            <a:extLst>
              <a:ext uri="{FF2B5EF4-FFF2-40B4-BE49-F238E27FC236}">
                <a16:creationId xmlns:a16="http://schemas.microsoft.com/office/drawing/2014/main" id="{101D56AD-75CA-8B0C-3855-FFE50BA2EBD7}"/>
              </a:ext>
            </a:extLst>
          </p:cNvPr>
          <p:cNvGraphicFramePr>
            <a:graphicFrameLocks noGrp="1"/>
          </p:cNvGraphicFramePr>
          <p:nvPr>
            <p:ph idx="1"/>
            <p:extLst>
              <p:ext uri="{D42A27DB-BD31-4B8C-83A1-F6EECF244321}">
                <p14:modId xmlns:p14="http://schemas.microsoft.com/office/powerpoint/2010/main" val="2635021949"/>
              </p:ext>
            </p:extLst>
          </p:nvPr>
        </p:nvGraphicFramePr>
        <p:xfrm>
          <a:off x="1120005" y="2150170"/>
          <a:ext cx="10258637" cy="3835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9460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430676" cy="6994525"/>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741807" cy="69945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4E200EC-13EC-4AB5-A303-17B85B798C87}"/>
              </a:ext>
            </a:extLst>
          </p:cNvPr>
          <p:cNvSpPr>
            <a:spLocks noGrp="1"/>
          </p:cNvSpPr>
          <p:nvPr>
            <p:ph type="title"/>
          </p:nvPr>
        </p:nvSpPr>
        <p:spPr>
          <a:xfrm>
            <a:off x="502242" y="617957"/>
            <a:ext cx="3715344" cy="5758610"/>
          </a:xfrm>
        </p:spPr>
        <p:txBody>
          <a:bodyPr anchor="ctr">
            <a:normAutofit/>
          </a:bodyPr>
          <a:lstStyle/>
          <a:p>
            <a:r>
              <a:rPr lang="en-US" sz="4400">
                <a:solidFill>
                  <a:srgbClr val="FFFFFF"/>
                </a:solidFill>
                <a:latin typeface="Calibri" panose="020F0502020204030204" pitchFamily="34" charset="0"/>
                <a:cs typeface="Calibri" panose="020F0502020204030204" pitchFamily="34" charset="0"/>
              </a:rPr>
              <a:t>Accountability is key	</a:t>
            </a:r>
          </a:p>
        </p:txBody>
      </p:sp>
      <p:sp>
        <p:nvSpPr>
          <p:cNvPr id="3" name="Content Placeholder 2">
            <a:extLst>
              <a:ext uri="{FF2B5EF4-FFF2-40B4-BE49-F238E27FC236}">
                <a16:creationId xmlns:a16="http://schemas.microsoft.com/office/drawing/2014/main" id="{F3E21D1A-5D78-4728-B963-F7EF589DB338}"/>
              </a:ext>
            </a:extLst>
          </p:cNvPr>
          <p:cNvSpPr>
            <a:spLocks noGrp="1"/>
          </p:cNvSpPr>
          <p:nvPr>
            <p:ph idx="1"/>
          </p:nvPr>
        </p:nvSpPr>
        <p:spPr>
          <a:xfrm>
            <a:off x="5336869" y="617957"/>
            <a:ext cx="6042504" cy="5758610"/>
          </a:xfrm>
        </p:spPr>
        <p:txBody>
          <a:bodyPr anchor="ctr">
            <a:normAutofit/>
          </a:bodyPr>
          <a:lstStyle/>
          <a:p>
            <a:pPr>
              <a:lnSpc>
                <a:spcPct val="100000"/>
              </a:lnSpc>
              <a:buFont typeface="Wingdings" panose="05000000000000000000" pitchFamily="2" charset="2"/>
              <a:buChar char="§"/>
            </a:pPr>
            <a:r>
              <a:rPr lang="en-US" sz="3200" dirty="0">
                <a:latin typeface="Calibri" panose="020F0502020204030204" pitchFamily="34" charset="0"/>
                <a:cs typeface="Calibri" panose="020F0502020204030204" pitchFamily="34" charset="0"/>
              </a:rPr>
              <a:t> Equity goals for performance</a:t>
            </a:r>
          </a:p>
          <a:p>
            <a:pPr>
              <a:lnSpc>
                <a:spcPct val="100000"/>
              </a:lnSpc>
              <a:buFont typeface="Wingdings" panose="05000000000000000000" pitchFamily="2" charset="2"/>
              <a:buChar char="§"/>
            </a:pPr>
            <a:r>
              <a:rPr lang="en-US" sz="3200" dirty="0">
                <a:latin typeface="Calibri" panose="020F0502020204030204" pitchFamily="34" charset="0"/>
                <a:cs typeface="Calibri" panose="020F0502020204030204" pitchFamily="34" charset="0"/>
              </a:rPr>
              <a:t> Those in supervisory roles are held accountable for implementing equitable best practices </a:t>
            </a:r>
          </a:p>
          <a:p>
            <a:pPr>
              <a:lnSpc>
                <a:spcPct val="100000"/>
              </a:lnSpc>
              <a:buFont typeface="Wingdings" panose="05000000000000000000" pitchFamily="2" charset="2"/>
              <a:buChar char="§"/>
            </a:pPr>
            <a:r>
              <a:rPr lang="en-US" sz="3200" dirty="0">
                <a:latin typeface="Calibri" panose="020F0502020204030204" pitchFamily="34" charset="0"/>
                <a:cs typeface="Calibri" panose="020F0502020204030204" pitchFamily="34" charset="0"/>
              </a:rPr>
              <a:t> Establish progress tracking towards goals</a:t>
            </a: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8223"/>
            <a:ext cx="12436475"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50657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 y="-1"/>
            <a:ext cx="12434711"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eaLnBrk="1" fontAlgn="auto" hangingPunct="1">
              <a:spcBef>
                <a:spcPts val="0"/>
              </a:spcBef>
              <a:spcAft>
                <a:spcPts val="0"/>
              </a:spcAft>
            </a:pPr>
            <a:endParaRPr lang="en-US" sz="1836">
              <a:solidFill>
                <a:srgbClr val="FFFFFF"/>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120AD322-9297-4E1D-8C9E-11BE2C999929}"/>
              </a:ext>
            </a:extLst>
          </p:cNvPr>
          <p:cNvSpPr>
            <a:spLocks noGrp="1"/>
          </p:cNvSpPr>
          <p:nvPr>
            <p:ph type="title"/>
          </p:nvPr>
        </p:nvSpPr>
        <p:spPr>
          <a:xfrm>
            <a:off x="966501" y="-146442"/>
            <a:ext cx="10668721" cy="1479638"/>
          </a:xfrm>
        </p:spPr>
        <p:txBody>
          <a:bodyPr>
            <a:normAutofit/>
          </a:bodyPr>
          <a:lstStyle/>
          <a:p>
            <a:r>
              <a:rPr lang="en-US" dirty="0">
                <a:latin typeface="Calibri" panose="020F0502020204030204" pitchFamily="34" charset="0"/>
                <a:cs typeface="Calibri" panose="020F0502020204030204" pitchFamily="34" charset="0"/>
              </a:rPr>
              <a:t>Has your agency conducted an Equity Audit?</a:t>
            </a:r>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8174" y="1933587"/>
            <a:ext cx="10165376"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A24EE42-C3BF-4704-B18C-493367675C87}"/>
              </a:ext>
            </a:extLst>
          </p:cNvPr>
          <p:cNvSpPr>
            <a:spLocks noGrp="1"/>
          </p:cNvSpPr>
          <p:nvPr>
            <p:ph idx="1"/>
          </p:nvPr>
        </p:nvSpPr>
        <p:spPr>
          <a:xfrm>
            <a:off x="1120005" y="1928167"/>
            <a:ext cx="8777030" cy="4600056"/>
          </a:xfrm>
        </p:spPr>
        <p:txBody>
          <a:bodyPr>
            <a:noAutofit/>
          </a:bodyPr>
          <a:lstStyle/>
          <a:p>
            <a:pPr>
              <a:buFont typeface="Wingdings" panose="05000000000000000000" pitchFamily="2" charset="2"/>
              <a:buChar char="§"/>
            </a:pPr>
            <a:r>
              <a:rPr lang="en-US" sz="3200" dirty="0">
                <a:latin typeface="Calibri" panose="020F0502020204030204" pitchFamily="34" charset="0"/>
                <a:cs typeface="Calibri" panose="020F0502020204030204" pitchFamily="34" charset="0"/>
              </a:rPr>
              <a:t> An Equity audit collects data outlining barriers that impede access to resources, and opportunities.</a:t>
            </a:r>
          </a:p>
          <a:p>
            <a:pPr>
              <a:buFont typeface="Wingdings" panose="05000000000000000000" pitchFamily="2" charset="2"/>
              <a:buChar char="§"/>
            </a:pPr>
            <a:r>
              <a:rPr lang="en-US" sz="3200" dirty="0">
                <a:latin typeface="Calibri" panose="020F0502020204030204" pitchFamily="34" charset="0"/>
                <a:cs typeface="Calibri" panose="020F0502020204030204" pitchFamily="34" charset="0"/>
              </a:rPr>
              <a:t> An equity audit is a leadership tool for data driven decision making.</a:t>
            </a:r>
          </a:p>
          <a:p>
            <a:pPr>
              <a:buFont typeface="Wingdings" panose="05000000000000000000" pitchFamily="2" charset="2"/>
              <a:buChar char="§"/>
            </a:pPr>
            <a:r>
              <a:rPr lang="en-US" sz="3200" dirty="0">
                <a:latin typeface="Calibri" panose="020F0502020204030204" pitchFamily="34" charset="0"/>
                <a:cs typeface="Calibri" panose="020F0502020204030204" pitchFamily="34" charset="0"/>
              </a:rPr>
              <a:t> An equity audit assesses hiring/promotion rates &amp; blind spots, biases in organizational policy and practice and leadership.</a:t>
            </a:r>
          </a:p>
          <a:p>
            <a:endParaRPr lang="en-US" sz="3200" dirty="0">
              <a:latin typeface="Calibri" panose="020F0502020204030204" pitchFamily="34" charset="0"/>
              <a:cs typeface="Calibri" panose="020F0502020204030204" pitchFamily="34" charset="0"/>
            </a:endParaRPr>
          </a:p>
        </p:txBody>
      </p:sp>
      <p:pic>
        <p:nvPicPr>
          <p:cNvPr id="7" name="Graphic 6" descr="Magnifying glass">
            <a:extLst>
              <a:ext uri="{FF2B5EF4-FFF2-40B4-BE49-F238E27FC236}">
                <a16:creationId xmlns:a16="http://schemas.microsoft.com/office/drawing/2014/main" id="{6F3CC40A-97A3-2313-DC95-976E33CB95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87135" y="2627590"/>
            <a:ext cx="2948458" cy="2948458"/>
          </a:xfrm>
          <a:prstGeom prst="rect">
            <a:avLst/>
          </a:prstGeom>
        </p:spPr>
      </p:pic>
      <p:sp>
        <p:nvSpPr>
          <p:cNvPr id="14" name="Rectangle 13">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 y="6528223"/>
            <a:ext cx="12434711"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57931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436475"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AFC436-2C5C-4278-BB0E-2D1B4671D770}"/>
              </a:ext>
            </a:extLst>
          </p:cNvPr>
          <p:cNvSpPr>
            <a:spLocks noGrp="1"/>
          </p:cNvSpPr>
          <p:nvPr>
            <p:ph type="title"/>
          </p:nvPr>
        </p:nvSpPr>
        <p:spPr>
          <a:xfrm>
            <a:off x="1057100" y="292308"/>
            <a:ext cx="10260092" cy="1479638"/>
          </a:xfrm>
        </p:spPr>
        <p:txBody>
          <a:bodyPr>
            <a:normAutofit/>
          </a:bodyPr>
          <a:lstStyle/>
          <a:p>
            <a:r>
              <a:rPr lang="en-US">
                <a:latin typeface="Calibri" panose="020F0502020204030204" pitchFamily="34" charset="0"/>
                <a:cs typeface="Calibri" panose="020F0502020204030204" pitchFamily="34" charset="0"/>
              </a:rPr>
              <a:t>Has your agency done a pay equity study?</a:t>
            </a:r>
            <a:endParaRPr lang="en-US" dirty="0">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28762" y="1933587"/>
            <a:ext cx="998027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0" name="Graphic 6" descr="Business Growth">
            <a:extLst>
              <a:ext uri="{FF2B5EF4-FFF2-40B4-BE49-F238E27FC236}">
                <a16:creationId xmlns:a16="http://schemas.microsoft.com/office/drawing/2014/main" id="{72676B22-0C38-FDE0-8C50-82020FB5DA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310" y="2862571"/>
            <a:ext cx="3092272" cy="3092272"/>
          </a:xfrm>
          <a:prstGeom prst="rect">
            <a:avLst/>
          </a:prstGeom>
        </p:spPr>
      </p:pic>
      <p:sp>
        <p:nvSpPr>
          <p:cNvPr id="3" name="Content Placeholder 2">
            <a:extLst>
              <a:ext uri="{FF2B5EF4-FFF2-40B4-BE49-F238E27FC236}">
                <a16:creationId xmlns:a16="http://schemas.microsoft.com/office/drawing/2014/main" id="{F02D4E23-EF74-4AEE-842C-6C0043DA127C}"/>
              </a:ext>
            </a:extLst>
          </p:cNvPr>
          <p:cNvSpPr>
            <a:spLocks noGrp="1"/>
          </p:cNvSpPr>
          <p:nvPr>
            <p:ph idx="1"/>
          </p:nvPr>
        </p:nvSpPr>
        <p:spPr>
          <a:xfrm>
            <a:off x="3962400" y="2277508"/>
            <a:ext cx="8262257" cy="3583510"/>
          </a:xfrm>
        </p:spPr>
        <p:txBody>
          <a:bodyPr>
            <a:noAutofit/>
          </a:bodyPr>
          <a:lstStyle/>
          <a:p>
            <a:pPr>
              <a:buFont typeface="Wingdings" panose="05000000000000000000" pitchFamily="2" charset="2"/>
              <a:buChar char="§"/>
            </a:pPr>
            <a:r>
              <a:rPr lang="en-US" sz="3200" dirty="0">
                <a:latin typeface="Calibri" panose="020F0502020204030204" pitchFamily="34" charset="0"/>
                <a:cs typeface="Calibri" panose="020F0502020204030204" pitchFamily="34" charset="0"/>
              </a:rPr>
              <a:t> Pay Equity is at the heart of equitable practices.</a:t>
            </a:r>
          </a:p>
          <a:p>
            <a:pPr>
              <a:buFont typeface="Wingdings" panose="05000000000000000000" pitchFamily="2" charset="2"/>
              <a:buChar char="§"/>
            </a:pPr>
            <a:r>
              <a:rPr lang="en-US" sz="3200" dirty="0">
                <a:latin typeface="Calibri" panose="020F0502020204030204" pitchFamily="34" charset="0"/>
                <a:cs typeface="Calibri" panose="020F0502020204030204" pitchFamily="34" charset="0"/>
              </a:rPr>
              <a:t> Transparent pay grade structures with clear essential knowledge and experience.</a:t>
            </a:r>
          </a:p>
          <a:p>
            <a:pPr>
              <a:buFont typeface="Wingdings" panose="05000000000000000000" pitchFamily="2" charset="2"/>
              <a:buChar char="§"/>
            </a:pPr>
            <a:r>
              <a:rPr lang="en-US" sz="3200" dirty="0">
                <a:latin typeface="Calibri" panose="020F0502020204030204" pitchFamily="34" charset="0"/>
                <a:cs typeface="Calibri" panose="020F0502020204030204" pitchFamily="34" charset="0"/>
              </a:rPr>
              <a:t> Regularly check in with the marketplace.</a:t>
            </a:r>
          </a:p>
          <a:p>
            <a:pPr>
              <a:buFont typeface="Wingdings" panose="05000000000000000000" pitchFamily="2" charset="2"/>
              <a:buChar char="§"/>
            </a:pPr>
            <a:r>
              <a:rPr lang="en-US" sz="3200" dirty="0">
                <a:latin typeface="Calibri" panose="020F0502020204030204" pitchFamily="34" charset="0"/>
                <a:cs typeface="Calibri" panose="020F0502020204030204" pitchFamily="34" charset="0"/>
              </a:rPr>
              <a:t> An external pay audit can always be conducted.</a:t>
            </a:r>
          </a:p>
        </p:txBody>
      </p:sp>
      <p:sp>
        <p:nvSpPr>
          <p:cNvPr id="14" name="Rectangle 13">
            <a:extLst>
              <a:ext uri="{FF2B5EF4-FFF2-40B4-BE49-F238E27FC236}">
                <a16:creationId xmlns:a16="http://schemas.microsoft.com/office/drawing/2014/main" id="{0B2EDFE5-9478-4774-9D3D-FEC7DC708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8223"/>
            <a:ext cx="12436475"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94457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4" y="0"/>
            <a:ext cx="12433366"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03588" cy="6994525"/>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8" name="Freeform: Shape 7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0188" cy="6994525"/>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5298" name="Title 1">
            <a:extLst>
              <a:ext uri="{FF2B5EF4-FFF2-40B4-BE49-F238E27FC236}">
                <a16:creationId xmlns:a16="http://schemas.microsoft.com/office/drawing/2014/main" id="{D43C83D3-65A7-08BA-EB59-FD472F87AADD}"/>
              </a:ext>
            </a:extLst>
          </p:cNvPr>
          <p:cNvSpPr>
            <a:spLocks noGrp="1" noChangeArrowheads="1"/>
          </p:cNvSpPr>
          <p:nvPr>
            <p:ph type="title"/>
          </p:nvPr>
        </p:nvSpPr>
        <p:spPr>
          <a:xfrm>
            <a:off x="820807" y="652822"/>
            <a:ext cx="3348521" cy="5362469"/>
          </a:xfrm>
        </p:spPr>
        <p:txBody>
          <a:bodyPr vert="horz" lIns="91440" tIns="45720" rIns="91440" bIns="45720" rtlCol="0" anchor="ctr">
            <a:normAutofit/>
          </a:bodyPr>
          <a:lstStyle/>
          <a:p>
            <a:pPr defTabSz="914400" eaLnBrk="1" hangingPunct="1"/>
            <a:r>
              <a:rPr lang="en-US" altLang="en-US" sz="4400" kern="1200" dirty="0">
                <a:latin typeface="+mn-lt"/>
                <a:ea typeface="+mj-ea"/>
                <a:cs typeface="+mj-cs"/>
              </a:rPr>
              <a:t>Leaders</a:t>
            </a:r>
            <a:br>
              <a:rPr lang="en-US" altLang="en-US" sz="4400" kern="1200" dirty="0">
                <a:latin typeface="+mn-lt"/>
                <a:ea typeface="+mj-ea"/>
                <a:cs typeface="+mj-cs"/>
              </a:rPr>
            </a:br>
            <a:endParaRPr lang="en-US" altLang="en-US" sz="4400" kern="1200" dirty="0">
              <a:latin typeface="+mn-lt"/>
              <a:ea typeface="+mj-ea"/>
              <a:cs typeface="+mj-cs"/>
            </a:endParaRPr>
          </a:p>
        </p:txBody>
      </p:sp>
      <p:sp>
        <p:nvSpPr>
          <p:cNvPr id="31746" name="Content Placeholder 2">
            <a:extLst>
              <a:ext uri="{FF2B5EF4-FFF2-40B4-BE49-F238E27FC236}">
                <a16:creationId xmlns:a16="http://schemas.microsoft.com/office/drawing/2014/main" id="{2DD834AB-3E3D-B4C9-EFF3-CF5F78C26CA5}"/>
              </a:ext>
            </a:extLst>
          </p:cNvPr>
          <p:cNvSpPr>
            <a:spLocks noGrp="1" noChangeArrowheads="1"/>
          </p:cNvSpPr>
          <p:nvPr>
            <p:ph idx="1"/>
          </p:nvPr>
        </p:nvSpPr>
        <p:spPr>
          <a:xfrm>
            <a:off x="3533859" y="979234"/>
            <a:ext cx="6145461" cy="5362469"/>
          </a:xfrm>
        </p:spPr>
        <p:txBody>
          <a:bodyPr vert="horz" lIns="91440" tIns="45720" rIns="91440" bIns="45720" rtlCol="0" anchor="ctr">
            <a:normAutofit/>
          </a:bodyPr>
          <a:lstStyle/>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p:txBody>
      </p:sp>
      <p:sp>
        <p:nvSpPr>
          <p:cNvPr id="55300" name="Slide Number Placeholder 1">
            <a:extLst>
              <a:ext uri="{FF2B5EF4-FFF2-40B4-BE49-F238E27FC236}">
                <a16:creationId xmlns:a16="http://schemas.microsoft.com/office/drawing/2014/main" id="{A0E454F5-7364-1155-0C63-D4C3A0FD5543}"/>
              </a:ext>
            </a:extLst>
          </p:cNvPr>
          <p:cNvSpPr txBox="1">
            <a:spLocks noChangeArrowheads="1"/>
          </p:cNvSpPr>
          <p:nvPr/>
        </p:nvSpPr>
        <p:spPr bwMode="auto">
          <a:xfrm>
            <a:off x="11503025" y="6280150"/>
            <a:ext cx="515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1281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1281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algn="r" eaLnBrk="1" hangingPunct="1">
              <a:lnSpc>
                <a:spcPct val="100000"/>
              </a:lnSpc>
              <a:spcBef>
                <a:spcPct val="0"/>
              </a:spcBef>
              <a:spcAft>
                <a:spcPts val="600"/>
              </a:spcAft>
              <a:buClrTx/>
              <a:buFontTx/>
              <a:buNone/>
            </a:pPr>
            <a:fld id="{CDADF713-A45A-412B-A7DF-AA2DA455E9A5}" type="slidenum">
              <a:rPr lang="en-US" altLang="en-US" sz="1000">
                <a:solidFill>
                  <a:srgbClr val="000000"/>
                </a:solidFill>
                <a:latin typeface="+mn-lt"/>
              </a:rPr>
              <a:pPr algn="r" eaLnBrk="1" hangingPunct="1">
                <a:lnSpc>
                  <a:spcPct val="100000"/>
                </a:lnSpc>
                <a:spcBef>
                  <a:spcPct val="0"/>
                </a:spcBef>
                <a:spcAft>
                  <a:spcPts val="600"/>
                </a:spcAft>
                <a:buClrTx/>
                <a:buFontTx/>
                <a:buNone/>
              </a:pPr>
              <a:t>24</a:t>
            </a:fld>
            <a:endParaRPr lang="en-US" altLang="en-US" sz="1000">
              <a:solidFill>
                <a:srgbClr val="000000"/>
              </a:solidFill>
              <a:latin typeface="+mn-lt"/>
            </a:endParaRPr>
          </a:p>
        </p:txBody>
      </p:sp>
      <p:pic>
        <p:nvPicPr>
          <p:cNvPr id="8" name="Picture Placeholder 5" descr="A picture containing sitting, doughnut, water, blue&#10;&#10;Description automatically generated">
            <a:extLst>
              <a:ext uri="{FF2B5EF4-FFF2-40B4-BE49-F238E27FC236}">
                <a16:creationId xmlns:a16="http://schemas.microsoft.com/office/drawing/2014/main" id="{60C3DC33-DF0C-49D7-89EA-4A94E5CB9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243" r="25243"/>
          <a:stretch>
            <a:fillRect/>
          </a:stretch>
        </p:blipFill>
        <p:spPr>
          <a:xfrm>
            <a:off x="5622841" y="-17463"/>
            <a:ext cx="6218237" cy="7011988"/>
          </a:xfrm>
          <a:prstGeom prst="rect">
            <a:avLst/>
          </a:prstGeom>
          <a:solidFill>
            <a:srgbClr val="D9D9D9"/>
          </a:solidFill>
        </p:spPr>
      </p:pic>
    </p:spTree>
    <p:extLst>
      <p:ext uri="{BB962C8B-B14F-4D97-AF65-F5344CB8AC3E}">
        <p14:creationId xmlns:p14="http://schemas.microsoft.com/office/powerpoint/2010/main" val="112007910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C436-2C5C-4278-BB0E-2D1B4671D77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Good for people, good for business</a:t>
            </a:r>
          </a:p>
        </p:txBody>
      </p:sp>
      <p:grpSp>
        <p:nvGrpSpPr>
          <p:cNvPr id="23" name="Group 19">
            <a:extLst>
              <a:ext uri="{FF2B5EF4-FFF2-40B4-BE49-F238E27FC236}">
                <a16:creationId xmlns:a16="http://schemas.microsoft.com/office/drawing/2014/main" id="{D495A1D0-43E5-4FB7-9E23-6D1785E00305}"/>
              </a:ext>
            </a:extLst>
          </p:cNvPr>
          <p:cNvGrpSpPr>
            <a:grpSpLocks/>
          </p:cNvGrpSpPr>
          <p:nvPr/>
        </p:nvGrpSpPr>
        <p:grpSpPr bwMode="auto">
          <a:xfrm>
            <a:off x="1046298" y="2302356"/>
            <a:ext cx="10406062" cy="2994025"/>
            <a:chOff x="746125" y="2259013"/>
            <a:chExt cx="10515600" cy="3024187"/>
          </a:xfrm>
        </p:grpSpPr>
        <p:grpSp>
          <p:nvGrpSpPr>
            <p:cNvPr id="24" name="Group 4">
              <a:extLst>
                <a:ext uri="{FF2B5EF4-FFF2-40B4-BE49-F238E27FC236}">
                  <a16:creationId xmlns:a16="http://schemas.microsoft.com/office/drawing/2014/main" id="{CCAA0521-F94F-479E-A9A1-D5E56D1B2E58}"/>
                </a:ext>
              </a:extLst>
            </p:cNvPr>
            <p:cNvGrpSpPr>
              <a:grpSpLocks/>
            </p:cNvGrpSpPr>
            <p:nvPr/>
          </p:nvGrpSpPr>
          <p:grpSpPr bwMode="auto">
            <a:xfrm>
              <a:off x="746125" y="2259013"/>
              <a:ext cx="2024063" cy="3024187"/>
              <a:chOff x="838199" y="2398780"/>
              <a:chExt cx="2023526" cy="2809828"/>
            </a:xfrm>
          </p:grpSpPr>
          <p:sp>
            <p:nvSpPr>
              <p:cNvPr id="37" name="Rectangle 5">
                <a:extLst>
                  <a:ext uri="{FF2B5EF4-FFF2-40B4-BE49-F238E27FC236}">
                    <a16:creationId xmlns:a16="http://schemas.microsoft.com/office/drawing/2014/main" id="{6C0D376C-0C21-43EF-A08A-523F39B4B664}"/>
                  </a:ext>
                </a:extLst>
              </p:cNvPr>
              <p:cNvSpPr>
                <a:spLocks noChangeArrowheads="1"/>
              </p:cNvSpPr>
              <p:nvPr/>
            </p:nvSpPr>
            <p:spPr bwMode="auto">
              <a:xfrm>
                <a:off x="838199" y="2984920"/>
                <a:ext cx="2023526" cy="2223688"/>
              </a:xfrm>
              <a:prstGeom prst="rect">
                <a:avLst/>
              </a:prstGeom>
              <a:solidFill>
                <a:srgbClr val="F2F2F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228600" tIns="228600" rIns="228600" bIns="228600"/>
              <a:lstStyle>
                <a:lvl1pPr>
                  <a:defRPr sz="2200">
                    <a:solidFill>
                      <a:schemeClr val="tx1"/>
                    </a:solidFill>
                    <a:latin typeface="Open Sans" panose="020B0606030504020204" pitchFamily="34" charset="0"/>
                  </a:defRPr>
                </a:lvl1pPr>
                <a:lvl2pPr marL="742950" indent="-285750">
                  <a:defRPr sz="2200">
                    <a:solidFill>
                      <a:schemeClr val="tx1"/>
                    </a:solidFill>
                    <a:latin typeface="Open Sans" panose="020B0606030504020204" pitchFamily="34" charset="0"/>
                  </a:defRPr>
                </a:lvl2pPr>
                <a:lvl3pPr marL="1143000" indent="-228600">
                  <a:defRPr sz="2200">
                    <a:solidFill>
                      <a:schemeClr val="tx1"/>
                    </a:solidFill>
                    <a:latin typeface="Open Sans" panose="020B0606030504020204" pitchFamily="34" charset="0"/>
                  </a:defRPr>
                </a:lvl3pPr>
                <a:lvl4pPr marL="1600200" indent="-228600">
                  <a:defRPr sz="2200">
                    <a:solidFill>
                      <a:schemeClr val="tx1"/>
                    </a:solidFill>
                    <a:latin typeface="Open Sans" panose="020B0606030504020204" pitchFamily="34" charset="0"/>
                  </a:defRPr>
                </a:lvl4pPr>
                <a:lvl5pPr marL="2057400" indent="-228600">
                  <a:defRPr sz="2200">
                    <a:solidFill>
                      <a:schemeClr val="tx1"/>
                    </a:solidFill>
                    <a:latin typeface="Open Sans" panose="020B0606030504020204" pitchFamily="34" charset="0"/>
                  </a:defRPr>
                </a:lvl5pPr>
                <a:lvl6pPr marL="2514600" indent="-228600" defTabSz="554038" eaLnBrk="0" fontAlgn="base" hangingPunct="0">
                  <a:spcBef>
                    <a:spcPct val="0"/>
                  </a:spcBef>
                  <a:spcAft>
                    <a:spcPct val="0"/>
                  </a:spcAft>
                  <a:defRPr sz="2200">
                    <a:solidFill>
                      <a:schemeClr val="tx1"/>
                    </a:solidFill>
                    <a:latin typeface="Open Sans" panose="020B0606030504020204" pitchFamily="34" charset="0"/>
                  </a:defRPr>
                </a:lvl6pPr>
                <a:lvl7pPr marL="2971800" indent="-228600" defTabSz="554038" eaLnBrk="0" fontAlgn="base" hangingPunct="0">
                  <a:spcBef>
                    <a:spcPct val="0"/>
                  </a:spcBef>
                  <a:spcAft>
                    <a:spcPct val="0"/>
                  </a:spcAft>
                  <a:defRPr sz="2200">
                    <a:solidFill>
                      <a:schemeClr val="tx1"/>
                    </a:solidFill>
                    <a:latin typeface="Open Sans" panose="020B0606030504020204" pitchFamily="34" charset="0"/>
                  </a:defRPr>
                </a:lvl7pPr>
                <a:lvl8pPr marL="3429000" indent="-228600" defTabSz="554038" eaLnBrk="0" fontAlgn="base" hangingPunct="0">
                  <a:spcBef>
                    <a:spcPct val="0"/>
                  </a:spcBef>
                  <a:spcAft>
                    <a:spcPct val="0"/>
                  </a:spcAft>
                  <a:defRPr sz="2200">
                    <a:solidFill>
                      <a:schemeClr val="tx1"/>
                    </a:solidFill>
                    <a:latin typeface="Open Sans" panose="020B0606030504020204" pitchFamily="34" charset="0"/>
                  </a:defRPr>
                </a:lvl8pPr>
                <a:lvl9pPr marL="3886200" indent="-228600" defTabSz="554038" eaLnBrk="0" fontAlgn="base" hangingPunct="0">
                  <a:spcBef>
                    <a:spcPct val="0"/>
                  </a:spcBef>
                  <a:spcAft>
                    <a:spcPct val="0"/>
                  </a:spcAft>
                  <a:defRPr sz="2200">
                    <a:solidFill>
                      <a:schemeClr val="tx1"/>
                    </a:solidFill>
                    <a:latin typeface="Open Sans" panose="020B0606030504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Employees who </a:t>
                </a:r>
                <a:br>
                  <a:rPr kumimoji="0" lang="en-US" alt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alt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feel included have </a:t>
                </a:r>
                <a:r>
                  <a:rPr kumimoji="0" lang="en-US" altLang="en-US" sz="2200" b="1" i="0" u="none" strike="noStrike" kern="0" cap="none" spc="0" normalizeH="0" baseline="0" noProof="0">
                    <a:ln>
                      <a:noFill/>
                    </a:ln>
                    <a:solidFill>
                      <a:srgbClr val="009945"/>
                    </a:solidFill>
                    <a:effectLst/>
                    <a:uLnTx/>
                    <a:uFillTx/>
                    <a:latin typeface="Calibri" panose="020F0502020204030204" pitchFamily="34" charset="0"/>
                    <a:cs typeface="Calibri" panose="020F0502020204030204" pitchFamily="34" charset="0"/>
                  </a:rPr>
                  <a:t>19% greater </a:t>
                </a:r>
                <a:br>
                  <a:rPr kumimoji="0" lang="en-US" altLang="en-US" sz="2200" b="1" i="0" u="none" strike="noStrike" kern="0" cap="none" spc="0" normalizeH="0" baseline="0" noProof="0">
                    <a:ln>
                      <a:noFill/>
                    </a:ln>
                    <a:solidFill>
                      <a:srgbClr val="009945"/>
                    </a:solidFill>
                    <a:effectLst/>
                    <a:uLnTx/>
                    <a:uFillTx/>
                    <a:latin typeface="Calibri" panose="020F0502020204030204" pitchFamily="34" charset="0"/>
                    <a:cs typeface="Calibri" panose="020F0502020204030204" pitchFamily="34" charset="0"/>
                  </a:rPr>
                </a:br>
                <a:r>
                  <a:rPr kumimoji="0" lang="en-US" altLang="en-US" sz="2200" b="1" i="0" u="none" strike="noStrike" kern="0" cap="none" spc="0" normalizeH="0" baseline="0" noProof="0">
                    <a:ln>
                      <a:noFill/>
                    </a:ln>
                    <a:solidFill>
                      <a:srgbClr val="009945"/>
                    </a:solidFill>
                    <a:effectLst/>
                    <a:uLnTx/>
                    <a:uFillTx/>
                    <a:latin typeface="Calibri" panose="020F0502020204030204" pitchFamily="34" charset="0"/>
                    <a:cs typeface="Calibri" panose="020F0502020204030204" pitchFamily="34" charset="0"/>
                  </a:rPr>
                  <a:t>well-being</a:t>
                </a:r>
                <a:br>
                  <a:rPr kumimoji="0" lang="en-US" altLang="en-US" sz="2200" b="1" i="0" u="none" strike="noStrike" kern="0" cap="none" spc="0" normalizeH="0" baseline="0" noProof="0">
                    <a:ln>
                      <a:noFill/>
                    </a:ln>
                    <a:solidFill>
                      <a:srgbClr val="009945"/>
                    </a:solidFill>
                    <a:effectLst/>
                    <a:uLnTx/>
                    <a:uFillTx/>
                    <a:latin typeface="Calibri" panose="020F0502020204030204" pitchFamily="34" charset="0"/>
                    <a:cs typeface="Calibri" panose="020F0502020204030204" pitchFamily="34" charset="0"/>
                  </a:rPr>
                </a:br>
                <a:r>
                  <a:rPr kumimoji="0" lang="en-US" alt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 their lives.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AF7C96C4-BD7F-4F96-86C3-618A6C471FED}"/>
                  </a:ext>
                </a:extLst>
              </p:cNvPr>
              <p:cNvSpPr/>
              <p:nvPr/>
            </p:nvSpPr>
            <p:spPr>
              <a:xfrm>
                <a:off x="838199" y="2398780"/>
                <a:ext cx="2023977" cy="585505"/>
              </a:xfrm>
              <a:prstGeom prst="rect">
                <a:avLst/>
              </a:prstGeom>
              <a:solidFill>
                <a:srgbClr val="009945"/>
              </a:solidFill>
              <a:ln w="12700" cap="flat" cmpd="sng" algn="ctr">
                <a:noFill/>
                <a:prstDash val="solid"/>
                <a:miter lim="800000"/>
              </a:ln>
              <a:effectLst/>
            </p:spPr>
            <p:txBody>
              <a:bodyPr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Well-being</a:t>
                </a:r>
              </a:p>
            </p:txBody>
          </p:sp>
        </p:grpSp>
        <p:grpSp>
          <p:nvGrpSpPr>
            <p:cNvPr id="25" name="Group 7">
              <a:extLst>
                <a:ext uri="{FF2B5EF4-FFF2-40B4-BE49-F238E27FC236}">
                  <a16:creationId xmlns:a16="http://schemas.microsoft.com/office/drawing/2014/main" id="{6629CF69-3769-4866-8CAF-6194691BD2F2}"/>
                </a:ext>
              </a:extLst>
            </p:cNvPr>
            <p:cNvGrpSpPr>
              <a:grpSpLocks/>
            </p:cNvGrpSpPr>
            <p:nvPr/>
          </p:nvGrpSpPr>
          <p:grpSpPr bwMode="auto">
            <a:xfrm>
              <a:off x="9239250" y="2259013"/>
              <a:ext cx="2022475" cy="3024187"/>
              <a:chOff x="2961219" y="2398780"/>
              <a:chExt cx="2023526" cy="3023824"/>
            </a:xfrm>
          </p:grpSpPr>
          <p:sp>
            <p:nvSpPr>
              <p:cNvPr id="35" name="Rectangle 34">
                <a:extLst>
                  <a:ext uri="{FF2B5EF4-FFF2-40B4-BE49-F238E27FC236}">
                    <a16:creationId xmlns:a16="http://schemas.microsoft.com/office/drawing/2014/main" id="{1A07F501-C10F-4BC9-9CD9-8BAA6CF8FCF4}"/>
                  </a:ext>
                </a:extLst>
              </p:cNvPr>
              <p:cNvSpPr/>
              <p:nvPr/>
            </p:nvSpPr>
            <p:spPr>
              <a:xfrm>
                <a:off x="2960784" y="2398780"/>
                <a:ext cx="2023961" cy="585205"/>
              </a:xfrm>
              <a:prstGeom prst="rect">
                <a:avLst/>
              </a:prstGeom>
              <a:solidFill>
                <a:srgbClr val="009CB1"/>
              </a:solidFill>
              <a:ln w="12700" cap="flat" cmpd="sng" algn="ctr">
                <a:noFill/>
                <a:prstDash val="solid"/>
                <a:miter lim="800000"/>
              </a:ln>
              <a:effectLst/>
            </p:spPr>
            <p:txBody>
              <a:bodyPr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Reach</a:t>
                </a:r>
              </a:p>
            </p:txBody>
          </p:sp>
          <p:sp>
            <p:nvSpPr>
              <p:cNvPr id="36" name="Rectangle 35">
                <a:extLst>
                  <a:ext uri="{FF2B5EF4-FFF2-40B4-BE49-F238E27FC236}">
                    <a16:creationId xmlns:a16="http://schemas.microsoft.com/office/drawing/2014/main" id="{46262AC6-0E37-47C5-A24B-3E55D42F426B}"/>
                  </a:ext>
                </a:extLst>
              </p:cNvPr>
              <p:cNvSpPr/>
              <p:nvPr/>
            </p:nvSpPr>
            <p:spPr>
              <a:xfrm>
                <a:off x="2960784" y="2983985"/>
                <a:ext cx="2023961" cy="2438619"/>
              </a:xfrm>
              <a:prstGeom prst="rect">
                <a:avLst/>
              </a:prstGeom>
              <a:solidFill>
                <a:sysClr val="window" lastClr="FFFFFF">
                  <a:lumMod val="95000"/>
                </a:sysClr>
              </a:solidFill>
              <a:ln w="12700" cap="flat" cmpd="sng" algn="ctr">
                <a:noFill/>
                <a:prstDash val="solid"/>
                <a:miter lim="800000"/>
              </a:ln>
              <a:effectLst/>
            </p:spPr>
            <p:txBody>
              <a:bodyPr lIns="228600" tIns="228600" rIns="228600" bIns="228600"/>
              <a:lstStyle/>
              <a:p>
                <a:pPr marL="20638" marR="0" lvl="0" indent="0" defTabSz="555132"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Employees who feel that they receive adequate information within their organizations are </a:t>
                </a:r>
                <a:r>
                  <a:rPr kumimoji="0" lang="en-US" sz="2000" b="1" i="0" u="none" strike="noStrike" kern="0" cap="none" spc="0" normalizeH="0" baseline="0" noProof="0" dirty="0">
                    <a:ln>
                      <a:noFill/>
                    </a:ln>
                    <a:solidFill>
                      <a:srgbClr val="009CB1"/>
                    </a:solidFill>
                    <a:effectLst/>
                    <a:uLnTx/>
                    <a:uFillTx/>
                    <a:latin typeface="Calibri" panose="020F0502020204030204" pitchFamily="34" charset="0"/>
                    <a:cs typeface="Calibri" panose="020F0502020204030204" pitchFamily="34" charset="0"/>
                  </a:rPr>
                  <a:t>4X more likely </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feel included.</a:t>
                </a:r>
              </a:p>
            </p:txBody>
          </p:sp>
        </p:grpSp>
        <p:grpSp>
          <p:nvGrpSpPr>
            <p:cNvPr id="26" name="Group 10">
              <a:extLst>
                <a:ext uri="{FF2B5EF4-FFF2-40B4-BE49-F238E27FC236}">
                  <a16:creationId xmlns:a16="http://schemas.microsoft.com/office/drawing/2014/main" id="{93A8FAD8-6F52-48E3-A8A1-639723FF1B4E}"/>
                </a:ext>
              </a:extLst>
            </p:cNvPr>
            <p:cNvGrpSpPr>
              <a:grpSpLocks/>
            </p:cNvGrpSpPr>
            <p:nvPr/>
          </p:nvGrpSpPr>
          <p:grpSpPr bwMode="auto">
            <a:xfrm>
              <a:off x="4992688" y="2259013"/>
              <a:ext cx="2024062" cy="3024187"/>
              <a:chOff x="5084238" y="2398780"/>
              <a:chExt cx="2023526" cy="3023824"/>
            </a:xfrm>
          </p:grpSpPr>
          <p:sp>
            <p:nvSpPr>
              <p:cNvPr id="33" name="Rectangle 32">
                <a:extLst>
                  <a:ext uri="{FF2B5EF4-FFF2-40B4-BE49-F238E27FC236}">
                    <a16:creationId xmlns:a16="http://schemas.microsoft.com/office/drawing/2014/main" id="{AA1E2CB6-169A-414E-81DE-49B8CD6E633A}"/>
                  </a:ext>
                </a:extLst>
              </p:cNvPr>
              <p:cNvSpPr/>
              <p:nvPr/>
            </p:nvSpPr>
            <p:spPr>
              <a:xfrm>
                <a:off x="5084020" y="2398780"/>
                <a:ext cx="2023978" cy="585205"/>
              </a:xfrm>
              <a:prstGeom prst="rect">
                <a:avLst/>
              </a:prstGeom>
              <a:solidFill>
                <a:srgbClr val="0062A3"/>
              </a:solidFill>
              <a:ln w="12700" cap="flat" cmpd="sng" algn="ctr">
                <a:noFill/>
                <a:prstDash val="solid"/>
                <a:miter lim="800000"/>
              </a:ln>
              <a:effectLst/>
            </p:spPr>
            <p:txBody>
              <a:bodyPr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Engagement</a:t>
                </a:r>
              </a:p>
            </p:txBody>
          </p:sp>
          <p:sp>
            <p:nvSpPr>
              <p:cNvPr id="34" name="Rectangle 33">
                <a:extLst>
                  <a:ext uri="{FF2B5EF4-FFF2-40B4-BE49-F238E27FC236}">
                    <a16:creationId xmlns:a16="http://schemas.microsoft.com/office/drawing/2014/main" id="{DA3D3648-C3DD-426D-AE7C-4EA440D7691B}"/>
                  </a:ext>
                </a:extLst>
              </p:cNvPr>
              <p:cNvSpPr/>
              <p:nvPr/>
            </p:nvSpPr>
            <p:spPr>
              <a:xfrm>
                <a:off x="5084020" y="2983985"/>
                <a:ext cx="2023978" cy="2438619"/>
              </a:xfrm>
              <a:prstGeom prst="rect">
                <a:avLst/>
              </a:prstGeom>
              <a:solidFill>
                <a:sysClr val="window" lastClr="FFFFFF">
                  <a:lumMod val="95000"/>
                </a:sysClr>
              </a:solidFill>
              <a:ln w="12700" cap="flat" cmpd="sng" algn="ctr">
                <a:noFill/>
                <a:prstDash val="solid"/>
                <a:miter lim="800000"/>
              </a:ln>
              <a:effectLst/>
            </p:spPr>
            <p:txBody>
              <a:bodyPr lIns="228600" tIns="228600" rIns="228600" bIns="228600"/>
              <a:lstStyle/>
              <a:p>
                <a:pPr marL="0" marR="0" lvl="0" indent="0" defTabSz="555132"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Employees who feel included are </a:t>
                </a:r>
                <a:r>
                  <a:rPr kumimoji="0" lang="en-US" sz="1800" b="1" i="0" u="none" strike="noStrike" kern="0" cap="none" spc="0" normalizeH="0" baseline="0" noProof="0" dirty="0">
                    <a:ln>
                      <a:noFill/>
                    </a:ln>
                    <a:solidFill>
                      <a:srgbClr val="0062A3"/>
                    </a:solidFill>
                    <a:effectLst/>
                    <a:uLnTx/>
                    <a:uFillTx/>
                    <a:latin typeface="Calibri" panose="020F0502020204030204" pitchFamily="34" charset="0"/>
                    <a:cs typeface="Calibri" panose="020F0502020204030204" pitchFamily="34" charset="0"/>
                  </a:rPr>
                  <a:t>28% more engaged </a:t>
                </a:r>
                <a:br>
                  <a:rPr kumimoji="0" lang="en-US" sz="1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work. </a:t>
                </a:r>
              </a:p>
            </p:txBody>
          </p:sp>
        </p:grpSp>
        <p:grpSp>
          <p:nvGrpSpPr>
            <p:cNvPr id="27" name="Group 13">
              <a:extLst>
                <a:ext uri="{FF2B5EF4-FFF2-40B4-BE49-F238E27FC236}">
                  <a16:creationId xmlns:a16="http://schemas.microsoft.com/office/drawing/2014/main" id="{9B20D8BA-521A-470A-B462-B13F206691A4}"/>
                </a:ext>
              </a:extLst>
            </p:cNvPr>
            <p:cNvGrpSpPr>
              <a:grpSpLocks/>
            </p:cNvGrpSpPr>
            <p:nvPr/>
          </p:nvGrpSpPr>
          <p:grpSpPr bwMode="auto">
            <a:xfrm>
              <a:off x="7115175" y="2259013"/>
              <a:ext cx="2024063" cy="3024187"/>
              <a:chOff x="7207257" y="2398780"/>
              <a:chExt cx="2023526" cy="3023824"/>
            </a:xfrm>
          </p:grpSpPr>
          <p:sp>
            <p:nvSpPr>
              <p:cNvPr id="31" name="Rectangle 30">
                <a:extLst>
                  <a:ext uri="{FF2B5EF4-FFF2-40B4-BE49-F238E27FC236}">
                    <a16:creationId xmlns:a16="http://schemas.microsoft.com/office/drawing/2014/main" id="{04FD4085-7C52-43AE-98BE-B2112688BBCD}"/>
                  </a:ext>
                </a:extLst>
              </p:cNvPr>
              <p:cNvSpPr/>
              <p:nvPr/>
            </p:nvSpPr>
            <p:spPr>
              <a:xfrm>
                <a:off x="7206924" y="2398780"/>
                <a:ext cx="2023977" cy="585205"/>
              </a:xfrm>
              <a:prstGeom prst="rect">
                <a:avLst/>
              </a:prstGeom>
              <a:solidFill>
                <a:srgbClr val="6CC9CE"/>
              </a:solidFill>
              <a:ln w="12700" cap="flat" cmpd="sng" algn="ctr">
                <a:noFill/>
                <a:prstDash val="solid"/>
                <a:miter lim="800000"/>
              </a:ln>
              <a:effectLst/>
            </p:spPr>
            <p:txBody>
              <a:bodyPr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Turnover</a:t>
                </a:r>
              </a:p>
            </p:txBody>
          </p:sp>
          <p:sp>
            <p:nvSpPr>
              <p:cNvPr id="32" name="Rectangle 31">
                <a:extLst>
                  <a:ext uri="{FF2B5EF4-FFF2-40B4-BE49-F238E27FC236}">
                    <a16:creationId xmlns:a16="http://schemas.microsoft.com/office/drawing/2014/main" id="{7C8BDCA4-941E-46B3-840E-C8BC5987BD26}"/>
                  </a:ext>
                </a:extLst>
              </p:cNvPr>
              <p:cNvSpPr/>
              <p:nvPr/>
            </p:nvSpPr>
            <p:spPr>
              <a:xfrm>
                <a:off x="7206924" y="2983985"/>
                <a:ext cx="2023977" cy="2438619"/>
              </a:xfrm>
              <a:prstGeom prst="rect">
                <a:avLst/>
              </a:prstGeom>
              <a:solidFill>
                <a:sysClr val="window" lastClr="FFFFFF">
                  <a:lumMod val="95000"/>
                </a:sysClr>
              </a:solidFill>
              <a:ln w="12700" cap="flat" cmpd="sng" algn="ctr">
                <a:noFill/>
                <a:prstDash val="solid"/>
                <a:miter lim="800000"/>
              </a:ln>
              <a:effectLst/>
            </p:spPr>
            <p:txBody>
              <a:bodyPr lIns="228600" tIns="228600" rIns="228600" bIns="228600"/>
              <a:lstStyle/>
              <a:p>
                <a:pPr marL="0" marR="0" lvl="0" indent="0" defTabSz="555132"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Employees who </a:t>
                </a:r>
                <a:b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feel included intended to stay at their organization </a:t>
                </a:r>
                <a:b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US" sz="1800" b="1" i="0" u="none" strike="noStrike" kern="0" cap="none" spc="0" normalizeH="0" baseline="0" noProof="0" dirty="0">
                    <a:ln>
                      <a:noFill/>
                    </a:ln>
                    <a:solidFill>
                      <a:srgbClr val="6CC9CE"/>
                    </a:solidFill>
                    <a:effectLst/>
                    <a:uLnTx/>
                    <a:uFillTx/>
                    <a:latin typeface="Calibri" panose="020F0502020204030204" pitchFamily="34" charset="0"/>
                    <a:cs typeface="Calibri" panose="020F0502020204030204" pitchFamily="34" charset="0"/>
                  </a:rPr>
                  <a:t>3X longer</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en-US" sz="1600" b="1" i="0" u="none" strike="noStrike" kern="0" cap="none" spc="0" normalizeH="0" baseline="0" noProof="0" dirty="0">
                  <a:ln>
                    <a:noFill/>
                  </a:ln>
                  <a:solidFill>
                    <a:srgbClr val="6CC9CE"/>
                  </a:solidFill>
                  <a:effectLst/>
                  <a:uLnTx/>
                  <a:uFillTx/>
                  <a:latin typeface="Calibri" panose="020F0502020204030204" pitchFamily="34" charset="0"/>
                  <a:cs typeface="Calibri" panose="020F0502020204030204" pitchFamily="34" charset="0"/>
                </a:endParaRPr>
              </a:p>
              <a:p>
                <a:pPr marL="0" marR="0" lvl="0" indent="0" defTabSz="555132"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555132"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555132"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555132"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28" name="Group 16">
              <a:extLst>
                <a:ext uri="{FF2B5EF4-FFF2-40B4-BE49-F238E27FC236}">
                  <a16:creationId xmlns:a16="http://schemas.microsoft.com/office/drawing/2014/main" id="{F1E8AFDC-AB84-46AC-B22E-00D0741CD00E}"/>
                </a:ext>
              </a:extLst>
            </p:cNvPr>
            <p:cNvGrpSpPr>
              <a:grpSpLocks/>
            </p:cNvGrpSpPr>
            <p:nvPr/>
          </p:nvGrpSpPr>
          <p:grpSpPr bwMode="auto">
            <a:xfrm>
              <a:off x="2870200" y="2259013"/>
              <a:ext cx="2022475" cy="3024187"/>
              <a:chOff x="9330275" y="2398780"/>
              <a:chExt cx="2023526" cy="3023824"/>
            </a:xfrm>
          </p:grpSpPr>
          <p:sp>
            <p:nvSpPr>
              <p:cNvPr id="29" name="Rectangle 28">
                <a:extLst>
                  <a:ext uri="{FF2B5EF4-FFF2-40B4-BE49-F238E27FC236}">
                    <a16:creationId xmlns:a16="http://schemas.microsoft.com/office/drawing/2014/main" id="{A9DD9A78-E464-4FB1-B4B7-C4C55B1A60F1}"/>
                  </a:ext>
                </a:extLst>
              </p:cNvPr>
              <p:cNvSpPr/>
              <p:nvPr/>
            </p:nvSpPr>
            <p:spPr>
              <a:xfrm>
                <a:off x="9330175" y="2398780"/>
                <a:ext cx="2023961" cy="585205"/>
              </a:xfrm>
              <a:prstGeom prst="rect">
                <a:avLst/>
              </a:prstGeom>
              <a:solidFill>
                <a:srgbClr val="6D6E71"/>
              </a:solidFill>
              <a:ln w="12700" cap="flat" cmpd="sng" algn="ctr">
                <a:noFill/>
                <a:prstDash val="solid"/>
                <a:miter lim="800000"/>
              </a:ln>
              <a:effectLst/>
            </p:spPr>
            <p:txBody>
              <a:bodyPr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Experience</a:t>
                </a:r>
              </a:p>
            </p:txBody>
          </p:sp>
          <p:sp>
            <p:nvSpPr>
              <p:cNvPr id="30" name="Rectangle 18">
                <a:extLst>
                  <a:ext uri="{FF2B5EF4-FFF2-40B4-BE49-F238E27FC236}">
                    <a16:creationId xmlns:a16="http://schemas.microsoft.com/office/drawing/2014/main" id="{D2965DE7-63D0-4547-9812-8EB67D5577D7}"/>
                  </a:ext>
                </a:extLst>
              </p:cNvPr>
              <p:cNvSpPr>
                <a:spLocks noChangeArrowheads="1"/>
              </p:cNvSpPr>
              <p:nvPr/>
            </p:nvSpPr>
            <p:spPr bwMode="auto">
              <a:xfrm>
                <a:off x="9330276" y="2984920"/>
                <a:ext cx="2023522" cy="2437684"/>
              </a:xfrm>
              <a:prstGeom prst="rect">
                <a:avLst/>
              </a:prstGeom>
              <a:solidFill>
                <a:srgbClr val="F2F2F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228600" tIns="228600" rIns="228600" bIns="228600"/>
              <a:lstStyle>
                <a:lvl1pPr>
                  <a:defRPr sz="2200">
                    <a:solidFill>
                      <a:schemeClr val="tx1"/>
                    </a:solidFill>
                    <a:latin typeface="Open Sans" panose="020B0606030504020204" pitchFamily="34" charset="0"/>
                  </a:defRPr>
                </a:lvl1pPr>
                <a:lvl2pPr marL="742950" indent="-285750">
                  <a:defRPr sz="2200">
                    <a:solidFill>
                      <a:schemeClr val="tx1"/>
                    </a:solidFill>
                    <a:latin typeface="Open Sans" panose="020B0606030504020204" pitchFamily="34" charset="0"/>
                  </a:defRPr>
                </a:lvl2pPr>
                <a:lvl3pPr marL="1143000" indent="-228600">
                  <a:defRPr sz="2200">
                    <a:solidFill>
                      <a:schemeClr val="tx1"/>
                    </a:solidFill>
                    <a:latin typeface="Open Sans" panose="020B0606030504020204" pitchFamily="34" charset="0"/>
                  </a:defRPr>
                </a:lvl3pPr>
                <a:lvl4pPr marL="1600200" indent="-228600">
                  <a:defRPr sz="2200">
                    <a:solidFill>
                      <a:schemeClr val="tx1"/>
                    </a:solidFill>
                    <a:latin typeface="Open Sans" panose="020B0606030504020204" pitchFamily="34" charset="0"/>
                  </a:defRPr>
                </a:lvl4pPr>
                <a:lvl5pPr marL="2057400" indent="-228600">
                  <a:defRPr sz="2200">
                    <a:solidFill>
                      <a:schemeClr val="tx1"/>
                    </a:solidFill>
                    <a:latin typeface="Open Sans" panose="020B0606030504020204" pitchFamily="34" charset="0"/>
                  </a:defRPr>
                </a:lvl5pPr>
                <a:lvl6pPr marL="2514600" indent="-228600" defTabSz="554038" eaLnBrk="0" fontAlgn="base" hangingPunct="0">
                  <a:spcBef>
                    <a:spcPct val="0"/>
                  </a:spcBef>
                  <a:spcAft>
                    <a:spcPct val="0"/>
                  </a:spcAft>
                  <a:defRPr sz="2200">
                    <a:solidFill>
                      <a:schemeClr val="tx1"/>
                    </a:solidFill>
                    <a:latin typeface="Open Sans" panose="020B0606030504020204" pitchFamily="34" charset="0"/>
                  </a:defRPr>
                </a:lvl6pPr>
                <a:lvl7pPr marL="2971800" indent="-228600" defTabSz="554038" eaLnBrk="0" fontAlgn="base" hangingPunct="0">
                  <a:spcBef>
                    <a:spcPct val="0"/>
                  </a:spcBef>
                  <a:spcAft>
                    <a:spcPct val="0"/>
                  </a:spcAft>
                  <a:defRPr sz="2200">
                    <a:solidFill>
                      <a:schemeClr val="tx1"/>
                    </a:solidFill>
                    <a:latin typeface="Open Sans" panose="020B0606030504020204" pitchFamily="34" charset="0"/>
                  </a:defRPr>
                </a:lvl7pPr>
                <a:lvl8pPr marL="3429000" indent="-228600" defTabSz="554038" eaLnBrk="0" fontAlgn="base" hangingPunct="0">
                  <a:spcBef>
                    <a:spcPct val="0"/>
                  </a:spcBef>
                  <a:spcAft>
                    <a:spcPct val="0"/>
                  </a:spcAft>
                  <a:defRPr sz="2200">
                    <a:solidFill>
                      <a:schemeClr val="tx1"/>
                    </a:solidFill>
                    <a:latin typeface="Open Sans" panose="020B0606030504020204" pitchFamily="34" charset="0"/>
                  </a:defRPr>
                </a:lvl8pPr>
                <a:lvl9pPr marL="3886200" indent="-228600" defTabSz="554038" eaLnBrk="0" fontAlgn="base" hangingPunct="0">
                  <a:spcBef>
                    <a:spcPct val="0"/>
                  </a:spcBef>
                  <a:spcAft>
                    <a:spcPct val="0"/>
                  </a:spcAft>
                  <a:defRPr sz="2200">
                    <a:solidFill>
                      <a:schemeClr val="tx1"/>
                    </a:solidFill>
                    <a:latin typeface="Open Sans" panose="020B0606030504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Employees who feel included are </a:t>
                </a:r>
                <a:r>
                  <a:rPr kumimoji="0" lang="en-US" altLang="en-US" sz="2000" b="1" i="0" u="none" strike="noStrike" kern="0" cap="none" spc="0" normalizeH="0" baseline="0" noProof="0">
                    <a:ln>
                      <a:noFill/>
                    </a:ln>
                    <a:solidFill>
                      <a:srgbClr val="6D6E71"/>
                    </a:solidFill>
                    <a:effectLst/>
                    <a:uLnTx/>
                    <a:uFillTx/>
                    <a:latin typeface="Calibri" panose="020F0502020204030204" pitchFamily="34" charset="0"/>
                    <a:cs typeface="Calibri" panose="020F0502020204030204" pitchFamily="34" charset="0"/>
                  </a:rPr>
                  <a:t>51% more likely </a:t>
                </a:r>
                <a:r>
                  <a:rPr kumimoji="0" lang="en-US" alt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recommend their organization as a great place </a:t>
                </a:r>
                <a:br>
                  <a:rPr kumimoji="0" lang="en-US" alt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US" alt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work.</a:t>
                </a:r>
                <a:endParaRPr kumimoji="0" lang="en-US" altLang="en-US"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sp>
        <p:nvSpPr>
          <p:cNvPr id="39" name="TextBox 19">
            <a:extLst>
              <a:ext uri="{FF2B5EF4-FFF2-40B4-BE49-F238E27FC236}">
                <a16:creationId xmlns:a16="http://schemas.microsoft.com/office/drawing/2014/main" id="{DEF724FD-874F-4E61-9041-7AB5932D6BCE}"/>
              </a:ext>
            </a:extLst>
          </p:cNvPr>
          <p:cNvSpPr txBox="1">
            <a:spLocks noChangeArrowheads="1"/>
          </p:cNvSpPr>
          <p:nvPr/>
        </p:nvSpPr>
        <p:spPr bwMode="auto">
          <a:xfrm>
            <a:off x="1046298" y="5353050"/>
            <a:ext cx="2944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Open Sans" panose="020B0606030504020204" pitchFamily="34" charset="0"/>
              </a:defRPr>
            </a:lvl1pPr>
            <a:lvl2pPr marL="742950" indent="-285750">
              <a:defRPr sz="2200">
                <a:solidFill>
                  <a:schemeClr val="tx1"/>
                </a:solidFill>
                <a:latin typeface="Open Sans" panose="020B0606030504020204" pitchFamily="34" charset="0"/>
              </a:defRPr>
            </a:lvl2pPr>
            <a:lvl3pPr marL="1143000" indent="-228600">
              <a:defRPr sz="2200">
                <a:solidFill>
                  <a:schemeClr val="tx1"/>
                </a:solidFill>
                <a:latin typeface="Open Sans" panose="020B0606030504020204" pitchFamily="34" charset="0"/>
              </a:defRPr>
            </a:lvl3pPr>
            <a:lvl4pPr marL="1600200" indent="-228600">
              <a:defRPr sz="2200">
                <a:solidFill>
                  <a:schemeClr val="tx1"/>
                </a:solidFill>
                <a:latin typeface="Open Sans" panose="020B0606030504020204" pitchFamily="34" charset="0"/>
              </a:defRPr>
            </a:lvl4pPr>
            <a:lvl5pPr marL="2057400" indent="-228600">
              <a:defRPr sz="2200">
                <a:solidFill>
                  <a:schemeClr val="tx1"/>
                </a:solidFill>
                <a:latin typeface="Open Sans" panose="020B0606030504020204" pitchFamily="34" charset="0"/>
              </a:defRPr>
            </a:lvl5pPr>
            <a:lvl6pPr marL="2514600" indent="-228600" defTabSz="554038" eaLnBrk="0" fontAlgn="base" hangingPunct="0">
              <a:spcBef>
                <a:spcPct val="0"/>
              </a:spcBef>
              <a:spcAft>
                <a:spcPct val="0"/>
              </a:spcAft>
              <a:defRPr sz="2200">
                <a:solidFill>
                  <a:schemeClr val="tx1"/>
                </a:solidFill>
                <a:latin typeface="Open Sans" panose="020B0606030504020204" pitchFamily="34" charset="0"/>
              </a:defRPr>
            </a:lvl6pPr>
            <a:lvl7pPr marL="2971800" indent="-228600" defTabSz="554038" eaLnBrk="0" fontAlgn="base" hangingPunct="0">
              <a:spcBef>
                <a:spcPct val="0"/>
              </a:spcBef>
              <a:spcAft>
                <a:spcPct val="0"/>
              </a:spcAft>
              <a:defRPr sz="2200">
                <a:solidFill>
                  <a:schemeClr val="tx1"/>
                </a:solidFill>
                <a:latin typeface="Open Sans" panose="020B0606030504020204" pitchFamily="34" charset="0"/>
              </a:defRPr>
            </a:lvl7pPr>
            <a:lvl8pPr marL="3429000" indent="-228600" defTabSz="554038" eaLnBrk="0" fontAlgn="base" hangingPunct="0">
              <a:spcBef>
                <a:spcPct val="0"/>
              </a:spcBef>
              <a:spcAft>
                <a:spcPct val="0"/>
              </a:spcAft>
              <a:defRPr sz="2200">
                <a:solidFill>
                  <a:schemeClr val="tx1"/>
                </a:solidFill>
                <a:latin typeface="Open Sans" panose="020B0606030504020204" pitchFamily="34" charset="0"/>
              </a:defRPr>
            </a:lvl8pPr>
            <a:lvl9pPr marL="3886200" indent="-228600" defTabSz="554038" eaLnBrk="0" fontAlgn="base" hangingPunct="0">
              <a:spcBef>
                <a:spcPct val="0"/>
              </a:spcBef>
              <a:spcAft>
                <a:spcPct val="0"/>
              </a:spcAft>
              <a:defRPr sz="2200">
                <a:solidFill>
                  <a:schemeClr val="tx1"/>
                </a:solidFill>
                <a:latin typeface="Open Sans" panose="020B0606030504020204" pitchFamily="34" charset="0"/>
              </a:defRPr>
            </a:lvl9pPr>
          </a:lstStyle>
          <a:p>
            <a:pPr eaLnBrk="1" hangingPunct="1"/>
            <a:r>
              <a:rPr lang="en-US" altLang="en-US" sz="1200" dirty="0">
                <a:latin typeface="Calibri" panose="020F0502020204030204" pitchFamily="34" charset="0"/>
                <a:cs typeface="Calibri" panose="020F0502020204030204" pitchFamily="34" charset="0"/>
              </a:rPr>
              <a:t>Limeade Institute, 2019</a:t>
            </a:r>
          </a:p>
        </p:txBody>
      </p:sp>
    </p:spTree>
    <p:extLst>
      <p:ext uri="{BB962C8B-B14F-4D97-AF65-F5344CB8AC3E}">
        <p14:creationId xmlns:p14="http://schemas.microsoft.com/office/powerpoint/2010/main" val="4229557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8" y="6528223"/>
            <a:ext cx="12433237"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1874" y="4563821"/>
            <a:ext cx="1007354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10">
            <a:extLst>
              <a:ext uri="{FF2B5EF4-FFF2-40B4-BE49-F238E27FC236}">
                <a16:creationId xmlns:a16="http://schemas.microsoft.com/office/drawing/2014/main" id="{B601567C-4815-45C4-A8C8-DEF236232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433365"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6" name="Straight Connector 12">
            <a:extLst>
              <a:ext uri="{FF2B5EF4-FFF2-40B4-BE49-F238E27FC236}">
                <a16:creationId xmlns:a16="http://schemas.microsoft.com/office/drawing/2014/main" id="{9D2BBCA2-F039-47DF-B36F-39D7E7CC00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4146" y="5164268"/>
            <a:ext cx="1007354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7711D3-2534-4918-8661-020829D71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8223"/>
            <a:ext cx="12436475"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Title 1">
            <a:extLst>
              <a:ext uri="{FF2B5EF4-FFF2-40B4-BE49-F238E27FC236}">
                <a16:creationId xmlns:a16="http://schemas.microsoft.com/office/drawing/2014/main" id="{F6C1C3E1-7B69-45CE-8A5C-679FFB56543F}"/>
              </a:ext>
            </a:extLst>
          </p:cNvPr>
          <p:cNvSpPr>
            <a:spLocks noGrp="1" noChangeArrowheads="1"/>
          </p:cNvSpPr>
          <p:nvPr>
            <p:ph type="title"/>
          </p:nvPr>
        </p:nvSpPr>
        <p:spPr>
          <a:xfrm>
            <a:off x="278606" y="192786"/>
            <a:ext cx="10725150" cy="698500"/>
          </a:xfrm>
        </p:spPr>
        <p:txBody>
          <a:bodyPr>
            <a:normAutofit fontScale="90000"/>
          </a:bodyPr>
          <a:lstStyle/>
          <a:p>
            <a:pPr eaLnBrk="1" hangingPunct="1">
              <a:defRPr/>
            </a:pPr>
            <a:r>
              <a:rPr lang="en-US" altLang="en-US" dirty="0">
                <a:latin typeface="Calibri" panose="020F0502020204030204" pitchFamily="34" charset="0"/>
                <a:ea typeface="Helvetica Neue" panose="02000503000000020004" pitchFamily="2" charset="0"/>
                <a:cs typeface="Calibri" panose="020F0502020204030204" pitchFamily="34" charset="0"/>
              </a:rPr>
              <a:t>The 5 Stages of Transformation</a:t>
            </a:r>
          </a:p>
        </p:txBody>
      </p:sp>
      <p:grpSp>
        <p:nvGrpSpPr>
          <p:cNvPr id="28" name="Group 3">
            <a:extLst>
              <a:ext uri="{FF2B5EF4-FFF2-40B4-BE49-F238E27FC236}">
                <a16:creationId xmlns:a16="http://schemas.microsoft.com/office/drawing/2014/main" id="{981C1042-F677-4EA3-B572-C0BBB6180C8F}"/>
              </a:ext>
            </a:extLst>
          </p:cNvPr>
          <p:cNvGrpSpPr>
            <a:grpSpLocks/>
          </p:cNvGrpSpPr>
          <p:nvPr/>
        </p:nvGrpSpPr>
        <p:grpSpPr bwMode="auto">
          <a:xfrm>
            <a:off x="1057740" y="891286"/>
            <a:ext cx="9061450" cy="3998912"/>
            <a:chOff x="381000" y="993775"/>
            <a:chExt cx="11782425" cy="5199063"/>
          </a:xfrm>
        </p:grpSpPr>
        <p:sp>
          <p:nvSpPr>
            <p:cNvPr id="29" name="Rounded Rectangular Callout 2">
              <a:extLst>
                <a:ext uri="{FF2B5EF4-FFF2-40B4-BE49-F238E27FC236}">
                  <a16:creationId xmlns:a16="http://schemas.microsoft.com/office/drawing/2014/main" id="{6FB6C2B5-88E3-4BAE-ACBD-739B6E4305AC}"/>
                </a:ext>
              </a:extLst>
            </p:cNvPr>
            <p:cNvSpPr/>
            <p:nvPr/>
          </p:nvSpPr>
          <p:spPr>
            <a:xfrm>
              <a:off x="855765" y="4556135"/>
              <a:ext cx="1849519" cy="1636703"/>
            </a:xfrm>
            <a:prstGeom prst="wedgeRoundRectCallout">
              <a:avLst>
                <a:gd name="adj1" fmla="val -45204"/>
                <a:gd name="adj2" fmla="val 17120"/>
                <a:gd name="adj3" fmla="val 16667"/>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2597" eaLnBrk="1" fontAlgn="auto" hangingPunct="1">
                <a:spcBef>
                  <a:spcPts val="0"/>
                </a:spcBef>
                <a:spcAft>
                  <a:spcPts val="0"/>
                </a:spcAft>
                <a:defRPr/>
              </a:pPr>
              <a:r>
                <a:rPr lang="en-US" sz="1400" b="1" dirty="0">
                  <a:solidFill>
                    <a:srgbClr val="000000"/>
                  </a:solidFill>
                  <a:latin typeface="Calibri" panose="020F0502020204030204" pitchFamily="34" charset="0"/>
                  <a:ea typeface="Open Sans" panose="020B0606030504020204" pitchFamily="34" charset="0"/>
                  <a:cs typeface="Calibri" panose="020F0502020204030204" pitchFamily="34" charset="0"/>
                </a:rPr>
                <a:t>“Why does this matter?”</a:t>
              </a:r>
            </a:p>
          </p:txBody>
        </p:sp>
        <p:sp>
          <p:nvSpPr>
            <p:cNvPr id="30" name="Rounded Rectangular Callout 18">
              <a:extLst>
                <a:ext uri="{FF2B5EF4-FFF2-40B4-BE49-F238E27FC236}">
                  <a16:creationId xmlns:a16="http://schemas.microsoft.com/office/drawing/2014/main" id="{1F3384AC-F376-4A00-B364-300971764EA4}"/>
                </a:ext>
              </a:extLst>
            </p:cNvPr>
            <p:cNvSpPr/>
            <p:nvPr/>
          </p:nvSpPr>
          <p:spPr>
            <a:xfrm>
              <a:off x="3237846" y="4556135"/>
              <a:ext cx="1847454" cy="1636703"/>
            </a:xfrm>
            <a:prstGeom prst="wedgeRoundRectCallout">
              <a:avLst>
                <a:gd name="adj1" fmla="val 41703"/>
                <a:gd name="adj2" fmla="val 19389"/>
                <a:gd name="adj3" fmla="val 16667"/>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2597" eaLnBrk="1" fontAlgn="auto" hangingPunct="1">
                <a:spcBef>
                  <a:spcPts val="0"/>
                </a:spcBef>
                <a:spcAft>
                  <a:spcPts val="0"/>
                </a:spcAft>
                <a:defRPr/>
              </a:pPr>
              <a:r>
                <a:rPr lang="en-US" sz="1400" b="1" i="1" dirty="0">
                  <a:solidFill>
                    <a:srgbClr val="000000"/>
                  </a:solidFill>
                  <a:latin typeface="Calibri" panose="020F0502020204030204" pitchFamily="34" charset="0"/>
                  <a:ea typeface="Open Sans" panose="020B0606030504020204" pitchFamily="34" charset="0"/>
                  <a:cs typeface="Calibri" panose="020F0502020204030204" pitchFamily="34" charset="0"/>
                </a:rPr>
                <a:t>“Will you tell me a little more?”</a:t>
              </a:r>
              <a:endParaRPr lang="en-US" sz="1400" b="1"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sp>
          <p:nvSpPr>
            <p:cNvPr id="31" name="Rounded Rectangular Callout 19">
              <a:extLst>
                <a:ext uri="{FF2B5EF4-FFF2-40B4-BE49-F238E27FC236}">
                  <a16:creationId xmlns:a16="http://schemas.microsoft.com/office/drawing/2014/main" id="{7B6F701C-E86F-43D4-92F2-67B5A8C7A925}"/>
                </a:ext>
              </a:extLst>
            </p:cNvPr>
            <p:cNvSpPr/>
            <p:nvPr/>
          </p:nvSpPr>
          <p:spPr>
            <a:xfrm>
              <a:off x="5500204" y="4556135"/>
              <a:ext cx="1851582" cy="1636703"/>
            </a:xfrm>
            <a:prstGeom prst="wedgeRoundRectCallout">
              <a:avLst>
                <a:gd name="adj1" fmla="val 48915"/>
                <a:gd name="adj2" fmla="val 1237"/>
                <a:gd name="adj3" fmla="val 16667"/>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2597" eaLnBrk="1" fontAlgn="auto" hangingPunct="1">
                <a:spcBef>
                  <a:spcPts val="0"/>
                </a:spcBef>
                <a:spcAft>
                  <a:spcPts val="0"/>
                </a:spcAft>
                <a:defRPr/>
              </a:pPr>
              <a:r>
                <a:rPr lang="en-US" sz="1400" b="1" i="1" dirty="0">
                  <a:solidFill>
                    <a:srgbClr val="000000"/>
                  </a:solidFill>
                  <a:latin typeface="Calibri" panose="020F0502020204030204" pitchFamily="34" charset="0"/>
                  <a:ea typeface="Open Sans" panose="020B0606030504020204" pitchFamily="34" charset="0"/>
                  <a:cs typeface="Calibri" panose="020F0502020204030204" pitchFamily="34" charset="0"/>
                </a:rPr>
                <a:t>“How can </a:t>
              </a:r>
              <a:br>
                <a:rPr lang="en-US" sz="1400" b="1" i="1" dirty="0">
                  <a:solidFill>
                    <a:srgbClr val="000000"/>
                  </a:solidFill>
                  <a:latin typeface="Calibri" panose="020F0502020204030204" pitchFamily="34" charset="0"/>
                  <a:ea typeface="Open Sans" panose="020B0606030504020204" pitchFamily="34" charset="0"/>
                  <a:cs typeface="Calibri" panose="020F0502020204030204" pitchFamily="34" charset="0"/>
                </a:rPr>
              </a:br>
              <a:r>
                <a:rPr lang="en-US" sz="1400" b="1" i="1" dirty="0">
                  <a:solidFill>
                    <a:srgbClr val="000000"/>
                  </a:solidFill>
                  <a:latin typeface="Calibri" panose="020F0502020204030204" pitchFamily="34" charset="0"/>
                  <a:ea typeface="Open Sans" panose="020B0606030504020204" pitchFamily="34" charset="0"/>
                  <a:cs typeface="Calibri" panose="020F0502020204030204" pitchFamily="34" charset="0"/>
                </a:rPr>
                <a:t>I do this?”</a:t>
              </a:r>
              <a:endParaRPr lang="en-US" sz="1400" b="1"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sp>
          <p:nvSpPr>
            <p:cNvPr id="32" name="Rounded Rectangular Callout 20">
              <a:extLst>
                <a:ext uri="{FF2B5EF4-FFF2-40B4-BE49-F238E27FC236}">
                  <a16:creationId xmlns:a16="http://schemas.microsoft.com/office/drawing/2014/main" id="{909C6D3B-4ED0-44BE-A463-43090A7CFE2E}"/>
                </a:ext>
              </a:extLst>
            </p:cNvPr>
            <p:cNvSpPr/>
            <p:nvPr/>
          </p:nvSpPr>
          <p:spPr>
            <a:xfrm>
              <a:off x="7766690" y="4556135"/>
              <a:ext cx="1849519" cy="1636703"/>
            </a:xfrm>
            <a:prstGeom prst="wedgeRoundRectCallout">
              <a:avLst>
                <a:gd name="adj1" fmla="val 45904"/>
                <a:gd name="adj2" fmla="val 23927"/>
                <a:gd name="adj3" fmla="val 16667"/>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2597" eaLnBrk="1" fontAlgn="auto" hangingPunct="1">
                <a:spcBef>
                  <a:spcPts val="0"/>
                </a:spcBef>
                <a:spcAft>
                  <a:spcPts val="0"/>
                </a:spcAft>
                <a:defRPr/>
              </a:pPr>
              <a:r>
                <a:rPr lang="en-US" sz="1400" b="1" i="1" dirty="0">
                  <a:solidFill>
                    <a:srgbClr val="000000"/>
                  </a:solidFill>
                  <a:latin typeface="Calibri" panose="020F0502020204030204" pitchFamily="34" charset="0"/>
                  <a:ea typeface="Open Sans" panose="020B0606030504020204" pitchFamily="34" charset="0"/>
                  <a:cs typeface="Calibri" panose="020F0502020204030204" pitchFamily="34" charset="0"/>
                </a:rPr>
                <a:t>“How do we do this together?”</a:t>
              </a:r>
              <a:endParaRPr lang="en-US" sz="1400" b="1"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sp>
          <p:nvSpPr>
            <p:cNvPr id="33" name="Rounded Rectangular Callout 21">
              <a:extLst>
                <a:ext uri="{FF2B5EF4-FFF2-40B4-BE49-F238E27FC236}">
                  <a16:creationId xmlns:a16="http://schemas.microsoft.com/office/drawing/2014/main" id="{89CD0D6A-0D74-4963-A753-E08C60F382F9}"/>
                </a:ext>
              </a:extLst>
            </p:cNvPr>
            <p:cNvSpPr/>
            <p:nvPr/>
          </p:nvSpPr>
          <p:spPr>
            <a:xfrm>
              <a:off x="10181798" y="4539623"/>
              <a:ext cx="1851582" cy="1653215"/>
            </a:xfrm>
            <a:prstGeom prst="wedgeRoundRectCallout">
              <a:avLst>
                <a:gd name="adj1" fmla="val 46394"/>
                <a:gd name="adj2" fmla="val -2285"/>
                <a:gd name="adj3" fmla="val 16667"/>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2597" eaLnBrk="1" fontAlgn="auto" hangingPunct="1">
                <a:spcBef>
                  <a:spcPts val="0"/>
                </a:spcBef>
                <a:spcAft>
                  <a:spcPts val="0"/>
                </a:spcAft>
                <a:defRPr/>
              </a:pPr>
              <a:r>
                <a:rPr lang="en-US" sz="1400" b="1" i="1" dirty="0">
                  <a:solidFill>
                    <a:srgbClr val="000000"/>
                  </a:solidFill>
                  <a:latin typeface="Calibri" panose="020F0502020204030204" pitchFamily="34" charset="0"/>
                  <a:ea typeface="Open Sans" panose="020B0606030504020204" pitchFamily="34" charset="0"/>
                  <a:cs typeface="Calibri" panose="020F0502020204030204" pitchFamily="34" charset="0"/>
                </a:rPr>
                <a:t>“Where can I share my power and use my influence?”</a:t>
              </a:r>
              <a:endParaRPr lang="en-US" sz="1400" b="1"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pic>
          <p:nvPicPr>
            <p:cNvPr id="34" name="Picture 26">
              <a:extLst>
                <a:ext uri="{FF2B5EF4-FFF2-40B4-BE49-F238E27FC236}">
                  <a16:creationId xmlns:a16="http://schemas.microsoft.com/office/drawing/2014/main" id="{4628383A-5B1B-4606-8842-D61795056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3775"/>
              <a:ext cx="117824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extBox 34">
            <a:extLst>
              <a:ext uri="{FF2B5EF4-FFF2-40B4-BE49-F238E27FC236}">
                <a16:creationId xmlns:a16="http://schemas.microsoft.com/office/drawing/2014/main" id="{C4088DAF-AACB-4FAE-8EB0-352E914EBD63}"/>
              </a:ext>
            </a:extLst>
          </p:cNvPr>
          <p:cNvSpPr txBox="1"/>
          <p:nvPr/>
        </p:nvSpPr>
        <p:spPr>
          <a:xfrm>
            <a:off x="-1" y="5201485"/>
            <a:ext cx="12436475" cy="525048"/>
          </a:xfrm>
          <a:prstGeom prst="rect">
            <a:avLst/>
          </a:prstGeom>
          <a:noFill/>
        </p:spPr>
        <p:txBody>
          <a:bodyPr wrap="square" lIns="93249" tIns="46625" rIns="93249" bIns="46625" rtlCol="0">
            <a:spAutoFit/>
          </a:bodyPr>
          <a:lstStyle/>
          <a:p>
            <a:pPr algn="ctr"/>
            <a:r>
              <a:rPr lang="en-US" sz="2800" b="1" i="1" dirty="0">
                <a:solidFill>
                  <a:schemeClr val="tx2"/>
                </a:solidFill>
                <a:latin typeface="Calibri" panose="020F0502020204030204" pitchFamily="34" charset="0"/>
                <a:ea typeface="Helvetica Neue" panose="02000503000000020004" pitchFamily="2" charset="0"/>
                <a:cs typeface="Calibri" panose="020F0502020204030204" pitchFamily="34" charset="0"/>
              </a:rPr>
              <a:t>Where are you on this journey when it comes to Transformation? </a:t>
            </a:r>
            <a:endParaRPr lang="en-US" sz="2448" i="1" dirty="0">
              <a:solidFill>
                <a:schemeClr val="tx2"/>
              </a:solidFill>
              <a:latin typeface="Calibri" panose="020F0502020204030204" pitchFamily="34" charset="0"/>
              <a:ea typeface="Helvetica Neue" panose="02000503000000020004" pitchFamily="2" charset="0"/>
              <a:cs typeface="Calibri" panose="020F0502020204030204" pitchFamily="34" charset="0"/>
            </a:endParaRPr>
          </a:p>
        </p:txBody>
      </p:sp>
    </p:spTree>
    <p:extLst>
      <p:ext uri="{BB962C8B-B14F-4D97-AF65-F5344CB8AC3E}">
        <p14:creationId xmlns:p14="http://schemas.microsoft.com/office/powerpoint/2010/main" val="1060995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4" y="0"/>
            <a:ext cx="12433366"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03588" cy="6994525"/>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8" name="Freeform: Shape 7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0188" cy="6994525"/>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5298" name="Title 1">
            <a:extLst>
              <a:ext uri="{FF2B5EF4-FFF2-40B4-BE49-F238E27FC236}">
                <a16:creationId xmlns:a16="http://schemas.microsoft.com/office/drawing/2014/main" id="{D43C83D3-65A7-08BA-EB59-FD472F87AADD}"/>
              </a:ext>
            </a:extLst>
          </p:cNvPr>
          <p:cNvSpPr>
            <a:spLocks noGrp="1" noChangeArrowheads="1"/>
          </p:cNvSpPr>
          <p:nvPr>
            <p:ph type="title"/>
          </p:nvPr>
        </p:nvSpPr>
        <p:spPr>
          <a:xfrm>
            <a:off x="820807" y="652822"/>
            <a:ext cx="3348521" cy="5362469"/>
          </a:xfrm>
        </p:spPr>
        <p:txBody>
          <a:bodyPr vert="horz" lIns="91440" tIns="45720" rIns="91440" bIns="45720" rtlCol="0" anchor="ctr">
            <a:normAutofit/>
          </a:bodyPr>
          <a:lstStyle/>
          <a:p>
            <a:pPr defTabSz="914400" eaLnBrk="1" hangingPunct="1"/>
            <a:r>
              <a:rPr lang="en-US" altLang="en-US" sz="4400" kern="1200" dirty="0">
                <a:latin typeface="+mn-lt"/>
                <a:ea typeface="+mj-ea"/>
                <a:cs typeface="+mj-cs"/>
              </a:rPr>
              <a:t>Allies</a:t>
            </a:r>
            <a:br>
              <a:rPr lang="en-US" altLang="en-US" sz="4400" kern="1200" dirty="0">
                <a:latin typeface="+mn-lt"/>
                <a:ea typeface="+mj-ea"/>
                <a:cs typeface="+mj-cs"/>
              </a:rPr>
            </a:br>
            <a:endParaRPr lang="en-US" altLang="en-US" sz="4400" kern="1200" dirty="0">
              <a:latin typeface="+mn-lt"/>
              <a:ea typeface="+mj-ea"/>
              <a:cs typeface="+mj-cs"/>
            </a:endParaRPr>
          </a:p>
        </p:txBody>
      </p:sp>
      <p:sp>
        <p:nvSpPr>
          <p:cNvPr id="31746" name="Content Placeholder 2">
            <a:extLst>
              <a:ext uri="{FF2B5EF4-FFF2-40B4-BE49-F238E27FC236}">
                <a16:creationId xmlns:a16="http://schemas.microsoft.com/office/drawing/2014/main" id="{2DD834AB-3E3D-B4C9-EFF3-CF5F78C26CA5}"/>
              </a:ext>
            </a:extLst>
          </p:cNvPr>
          <p:cNvSpPr>
            <a:spLocks noGrp="1" noChangeArrowheads="1"/>
          </p:cNvSpPr>
          <p:nvPr>
            <p:ph idx="1"/>
          </p:nvPr>
        </p:nvSpPr>
        <p:spPr>
          <a:xfrm>
            <a:off x="3533859" y="979234"/>
            <a:ext cx="6145461" cy="5362469"/>
          </a:xfrm>
        </p:spPr>
        <p:txBody>
          <a:bodyPr vert="horz" lIns="91440" tIns="45720" rIns="91440" bIns="45720" rtlCol="0" anchor="ctr">
            <a:normAutofit/>
          </a:bodyPr>
          <a:lstStyle/>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p:txBody>
      </p:sp>
      <p:sp>
        <p:nvSpPr>
          <p:cNvPr id="55300" name="Slide Number Placeholder 1">
            <a:extLst>
              <a:ext uri="{FF2B5EF4-FFF2-40B4-BE49-F238E27FC236}">
                <a16:creationId xmlns:a16="http://schemas.microsoft.com/office/drawing/2014/main" id="{A0E454F5-7364-1155-0C63-D4C3A0FD5543}"/>
              </a:ext>
            </a:extLst>
          </p:cNvPr>
          <p:cNvSpPr txBox="1">
            <a:spLocks noChangeArrowheads="1"/>
          </p:cNvSpPr>
          <p:nvPr/>
        </p:nvSpPr>
        <p:spPr bwMode="auto">
          <a:xfrm>
            <a:off x="11503025" y="6280150"/>
            <a:ext cx="515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1281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1281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algn="r" eaLnBrk="1" hangingPunct="1">
              <a:lnSpc>
                <a:spcPct val="100000"/>
              </a:lnSpc>
              <a:spcBef>
                <a:spcPct val="0"/>
              </a:spcBef>
              <a:spcAft>
                <a:spcPts val="600"/>
              </a:spcAft>
              <a:buClrTx/>
              <a:buFontTx/>
              <a:buNone/>
            </a:pPr>
            <a:fld id="{CDADF713-A45A-412B-A7DF-AA2DA455E9A5}" type="slidenum">
              <a:rPr lang="en-US" altLang="en-US" sz="1000">
                <a:solidFill>
                  <a:srgbClr val="000000"/>
                </a:solidFill>
                <a:latin typeface="+mn-lt"/>
              </a:rPr>
              <a:pPr algn="r" eaLnBrk="1" hangingPunct="1">
                <a:lnSpc>
                  <a:spcPct val="100000"/>
                </a:lnSpc>
                <a:spcBef>
                  <a:spcPct val="0"/>
                </a:spcBef>
                <a:spcAft>
                  <a:spcPts val="600"/>
                </a:spcAft>
                <a:buClrTx/>
                <a:buFontTx/>
                <a:buNone/>
              </a:pPr>
              <a:t>27</a:t>
            </a:fld>
            <a:endParaRPr lang="en-US" altLang="en-US" sz="1000">
              <a:solidFill>
                <a:srgbClr val="000000"/>
              </a:solidFill>
              <a:latin typeface="+mn-lt"/>
            </a:endParaRPr>
          </a:p>
        </p:txBody>
      </p:sp>
      <p:pic>
        <p:nvPicPr>
          <p:cNvPr id="8" name="Picture Placeholder 5" descr="A picture containing sitting, doughnut, water, blue&#10;&#10;Description automatically generated">
            <a:extLst>
              <a:ext uri="{FF2B5EF4-FFF2-40B4-BE49-F238E27FC236}">
                <a16:creationId xmlns:a16="http://schemas.microsoft.com/office/drawing/2014/main" id="{60C3DC33-DF0C-49D7-89EA-4A94E5CB9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243" r="25243"/>
          <a:stretch>
            <a:fillRect/>
          </a:stretch>
        </p:blipFill>
        <p:spPr>
          <a:xfrm>
            <a:off x="5622841" y="-17463"/>
            <a:ext cx="6218237" cy="7011988"/>
          </a:xfrm>
          <a:prstGeom prst="rect">
            <a:avLst/>
          </a:prstGeom>
          <a:solidFill>
            <a:srgbClr val="D9D9D9"/>
          </a:solidFill>
        </p:spPr>
      </p:pic>
    </p:spTree>
    <p:extLst>
      <p:ext uri="{BB962C8B-B14F-4D97-AF65-F5344CB8AC3E}">
        <p14:creationId xmlns:p14="http://schemas.microsoft.com/office/powerpoint/2010/main" val="4124418097"/>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8" y="6528223"/>
            <a:ext cx="12433237"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1874" y="4563821"/>
            <a:ext cx="1007354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10">
            <a:extLst>
              <a:ext uri="{FF2B5EF4-FFF2-40B4-BE49-F238E27FC236}">
                <a16:creationId xmlns:a16="http://schemas.microsoft.com/office/drawing/2014/main" id="{B601567C-4815-45C4-A8C8-DEF236232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433365"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6" name="Straight Connector 12">
            <a:extLst>
              <a:ext uri="{FF2B5EF4-FFF2-40B4-BE49-F238E27FC236}">
                <a16:creationId xmlns:a16="http://schemas.microsoft.com/office/drawing/2014/main" id="{9D2BBCA2-F039-47DF-B36F-39D7E7CC00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4146" y="5164268"/>
            <a:ext cx="1007354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7711D3-2534-4918-8661-020829D71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8223"/>
            <a:ext cx="12436475"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a:extLst>
              <a:ext uri="{FF2B5EF4-FFF2-40B4-BE49-F238E27FC236}">
                <a16:creationId xmlns:a16="http://schemas.microsoft.com/office/drawing/2014/main" id="{9008729A-73EA-4D94-8716-76765B0BA728}"/>
              </a:ext>
            </a:extLst>
          </p:cNvPr>
          <p:cNvSpPr/>
          <p:nvPr/>
        </p:nvSpPr>
        <p:spPr>
          <a:xfrm>
            <a:off x="2126519" y="1709835"/>
            <a:ext cx="4160957" cy="4160957"/>
          </a:xfrm>
          <a:prstGeom prst="ellipse">
            <a:avLst/>
          </a:prstGeom>
          <a:solidFill>
            <a:srgbClr val="FFFFFF"/>
          </a:solidFill>
          <a:ln w="57150" cap="flat" cmpd="sng" algn="ctr">
            <a:solidFill>
              <a:srgbClr val="00B050"/>
            </a:solidFill>
            <a:prstDash val="solid"/>
            <a:miter lim="800000"/>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9" name="Title 1">
            <a:extLst>
              <a:ext uri="{FF2B5EF4-FFF2-40B4-BE49-F238E27FC236}">
                <a16:creationId xmlns:a16="http://schemas.microsoft.com/office/drawing/2014/main" id="{7667D0C9-F10C-4676-99FE-A19B3B5C6AE6}"/>
              </a:ext>
            </a:extLst>
          </p:cNvPr>
          <p:cNvSpPr txBox="1">
            <a:spLocks/>
          </p:cNvSpPr>
          <p:nvPr/>
        </p:nvSpPr>
        <p:spPr>
          <a:xfrm>
            <a:off x="1789566" y="345881"/>
            <a:ext cx="8854231" cy="858232"/>
          </a:xfrm>
          <a:prstGeom prst="rect">
            <a:avLst/>
          </a:prstGeom>
        </p:spPr>
        <p:txBody>
          <a:bodyPr vert="horz" lIns="91440" tIns="45720" rIns="91440" bIns="45720" rtlCol="0" anchor="t">
            <a:noAutofit/>
          </a:bodyPr>
          <a:lstStyle>
            <a:lvl1pPr algn="l" defTabSz="932597" rtl="0" eaLnBrk="1" latinLnBrk="0" hangingPunct="1">
              <a:lnSpc>
                <a:spcPct val="90000"/>
              </a:lnSpc>
              <a:spcBef>
                <a:spcPct val="0"/>
              </a:spcBef>
              <a:buNone/>
              <a:defRPr sz="4488" b="1" i="0" kern="1200" baseline="0">
                <a:solidFill>
                  <a:schemeClr val="tx1"/>
                </a:solidFill>
                <a:latin typeface="Arial" panose="020B0604020202020204" pitchFamily="34" charset="0"/>
                <a:ea typeface="Helvetica Neue" charset="0"/>
                <a:cs typeface="Arial" panose="020B0604020202020204" pitchFamily="34" charset="0"/>
              </a:defRPr>
            </a:lvl1pPr>
          </a:lstStyle>
          <a:p>
            <a:pPr marL="0" marR="0" lvl="0" indent="0" algn="ctr" defTabSz="932597" rtl="0" eaLnBrk="1" fontAlgn="auto" latinLnBrk="0" hangingPunct="1">
              <a:lnSpc>
                <a:spcPct val="90000"/>
              </a:lnSpc>
              <a:spcBef>
                <a:spcPct val="0"/>
              </a:spcBef>
              <a:spcAft>
                <a:spcPts val="0"/>
              </a:spcAft>
              <a:buClrTx/>
              <a:buSzTx/>
              <a:buFontTx/>
              <a:buNone/>
              <a:tabLst/>
              <a:defRPr/>
            </a:pPr>
            <a:r>
              <a:rPr kumimoji="0" lang="en-US" sz="2856"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As an Ally, we seek to provide </a:t>
            </a:r>
            <a:r>
              <a:rPr kumimoji="0" lang="en-US" sz="2856" b="1" i="0" u="none" strike="noStrike" kern="1200" cap="none" spc="0" normalizeH="0" baseline="0" noProof="0" dirty="0">
                <a:ln>
                  <a:noFill/>
                </a:ln>
                <a:solidFill>
                  <a:srgbClr val="500778"/>
                </a:solidFill>
                <a:effectLst/>
                <a:uLnTx/>
                <a:uFillTx/>
                <a:latin typeface="Calibri" panose="020F0502020204030204" pitchFamily="34" charset="0"/>
                <a:cs typeface="Calibri" panose="020F0502020204030204" pitchFamily="34" charset="0"/>
              </a:rPr>
              <a:t>Safety &amp; Standing</a:t>
            </a:r>
            <a:r>
              <a:rPr kumimoji="0" lang="en-US" sz="2856"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those on our teams, in our organizations, and for ourselves.</a:t>
            </a:r>
          </a:p>
        </p:txBody>
      </p:sp>
      <p:sp>
        <p:nvSpPr>
          <p:cNvPr id="20" name="Content Placeholder 2">
            <a:extLst>
              <a:ext uri="{FF2B5EF4-FFF2-40B4-BE49-F238E27FC236}">
                <a16:creationId xmlns:a16="http://schemas.microsoft.com/office/drawing/2014/main" id="{A2E8C172-3C5D-4214-BCF2-A3B0273CA4A8}"/>
              </a:ext>
            </a:extLst>
          </p:cNvPr>
          <p:cNvSpPr txBox="1">
            <a:spLocks/>
          </p:cNvSpPr>
          <p:nvPr/>
        </p:nvSpPr>
        <p:spPr>
          <a:xfrm>
            <a:off x="2372610" y="2492303"/>
            <a:ext cx="3678835" cy="2691731"/>
          </a:xfrm>
          <a:prstGeom prst="rect">
            <a:avLst/>
          </a:prstGeom>
        </p:spPr>
        <p:txBody>
          <a:bodyPr vert="horz" lIns="93260" tIns="46630" rIns="93260" bIns="46630" rtlCol="0">
            <a:normAutofit fontScale="77500" lnSpcReduction="20000"/>
          </a:bodyPr>
          <a:lstStyle>
            <a:lvl1pPr marL="228600" indent="-228600" algn="l" defTabSz="914400" rtl="0" eaLnBrk="1" latinLnBrk="0" hangingPunct="1">
              <a:lnSpc>
                <a:spcPct val="120000"/>
              </a:lnSpc>
              <a:spcBef>
                <a:spcPts val="0"/>
              </a:spcBef>
              <a:spcAft>
                <a:spcPts val="800"/>
              </a:spcAft>
              <a:buFont typeface="Arial"/>
              <a:buChar char="•"/>
              <a:defRPr sz="2800" kern="1200">
                <a:solidFill>
                  <a:schemeClr val="tx1"/>
                </a:solidFill>
                <a:latin typeface="Arial" panose="020B0604020202020204" pitchFamily="34" charset="0"/>
                <a:ea typeface="Helvetica Neue" charset="0"/>
                <a:cs typeface="Arial" panose="020B0604020202020204" pitchFamily="34" charset="0"/>
              </a:defRPr>
            </a:lvl1pPr>
            <a:lvl2pPr marL="685800" indent="-228600" algn="l" defTabSz="914400" rtl="0" eaLnBrk="1" latinLnBrk="0" hangingPunct="1">
              <a:lnSpc>
                <a:spcPct val="120000"/>
              </a:lnSpc>
              <a:spcBef>
                <a:spcPts val="0"/>
              </a:spcBef>
              <a:spcAft>
                <a:spcPts val="800"/>
              </a:spcAft>
              <a:buFont typeface="Arial"/>
              <a:buChar char="•"/>
              <a:defRPr sz="2400" kern="1200">
                <a:solidFill>
                  <a:schemeClr val="tx1"/>
                </a:solidFill>
                <a:latin typeface="Arial" panose="020B0604020202020204" pitchFamily="34" charset="0"/>
                <a:ea typeface="Helvetica Neue" charset="0"/>
                <a:cs typeface="Arial" panose="020B0604020202020204" pitchFamily="34" charset="0"/>
              </a:defRPr>
            </a:lvl2pPr>
            <a:lvl3pPr marL="1143000" indent="-228600" algn="l" defTabSz="914400" rtl="0" eaLnBrk="1" latinLnBrk="0" hangingPunct="1">
              <a:lnSpc>
                <a:spcPct val="120000"/>
              </a:lnSpc>
              <a:spcBef>
                <a:spcPts val="0"/>
              </a:spcBef>
              <a:spcAft>
                <a:spcPts val="800"/>
              </a:spcAft>
              <a:buFont typeface="Arial"/>
              <a:buChar char="•"/>
              <a:defRPr sz="2000" kern="1200">
                <a:solidFill>
                  <a:schemeClr val="tx1"/>
                </a:solidFill>
                <a:latin typeface="Arial" panose="020B0604020202020204" pitchFamily="34" charset="0"/>
                <a:ea typeface="Helvetica Neue" charset="0"/>
                <a:cs typeface="Arial" panose="020B0604020202020204" pitchFamily="34" charset="0"/>
              </a:defRPr>
            </a:lvl3pPr>
            <a:lvl4pPr marL="1600200" indent="-228600" algn="l" defTabSz="914400" rtl="0" eaLnBrk="1" latinLnBrk="0" hangingPunct="1">
              <a:lnSpc>
                <a:spcPct val="120000"/>
              </a:lnSpc>
              <a:spcBef>
                <a:spcPts val="0"/>
              </a:spcBef>
              <a:spcAft>
                <a:spcPts val="800"/>
              </a:spcAft>
              <a:buFont typeface="Arial"/>
              <a:buChar char="•"/>
              <a:defRPr sz="1800" kern="1200" baseline="0">
                <a:solidFill>
                  <a:schemeClr val="tx1"/>
                </a:solidFill>
                <a:latin typeface="Arial" panose="020B0604020202020204" pitchFamily="34" charset="0"/>
                <a:ea typeface="Helvetica Neue" charset="0"/>
                <a:cs typeface="Arial" panose="020B0604020202020204" pitchFamily="34" charset="0"/>
              </a:defRPr>
            </a:lvl4pPr>
            <a:lvl5pPr marL="2057400" indent="-228600" algn="l" defTabSz="914400" rtl="0" eaLnBrk="1" latinLnBrk="0" hangingPunct="1">
              <a:lnSpc>
                <a:spcPct val="120000"/>
              </a:lnSpc>
              <a:spcBef>
                <a:spcPts val="0"/>
              </a:spcBef>
              <a:spcAft>
                <a:spcPts val="800"/>
              </a:spcAft>
              <a:buFont typeface="Arial"/>
              <a:buChar char="•"/>
              <a:defRPr sz="1800" kern="1200">
                <a:solidFill>
                  <a:schemeClr val="tx1"/>
                </a:solidFill>
                <a:latin typeface="Arial" panose="020B0604020202020204" pitchFamily="34" charset="0"/>
                <a:ea typeface="Helvetica Neue"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932597" fontAlgn="auto">
              <a:spcAft>
                <a:spcPts val="2040"/>
              </a:spcAft>
              <a:buFont typeface="Arial"/>
              <a:buNone/>
            </a:pPr>
            <a:r>
              <a:rPr lang="en-US" sz="3162" b="1" i="1" dirty="0">
                <a:solidFill>
                  <a:srgbClr val="500778"/>
                </a:solidFill>
                <a:latin typeface="Calibri" panose="020F0502020204030204" pitchFamily="34" charset="0"/>
                <a:cs typeface="Calibri" panose="020F0502020204030204" pitchFamily="34" charset="0"/>
              </a:rPr>
              <a:t>Psychological </a:t>
            </a:r>
            <a:br>
              <a:rPr lang="en-US" sz="3162" b="1" i="1" dirty="0">
                <a:solidFill>
                  <a:srgbClr val="500778"/>
                </a:solidFill>
                <a:latin typeface="Calibri" panose="020F0502020204030204" pitchFamily="34" charset="0"/>
                <a:cs typeface="Calibri" panose="020F0502020204030204" pitchFamily="34" charset="0"/>
              </a:rPr>
            </a:br>
            <a:r>
              <a:rPr lang="en-US" sz="3162" b="1" i="1" dirty="0">
                <a:solidFill>
                  <a:srgbClr val="500778"/>
                </a:solidFill>
                <a:latin typeface="Calibri" panose="020F0502020204030204" pitchFamily="34" charset="0"/>
                <a:cs typeface="Calibri" panose="020F0502020204030204" pitchFamily="34" charset="0"/>
              </a:rPr>
              <a:t>Safety</a:t>
            </a:r>
          </a:p>
          <a:p>
            <a:pPr marL="0" indent="0" algn="ctr" defTabSz="932597" fontAlgn="auto">
              <a:spcAft>
                <a:spcPts val="2040"/>
              </a:spcAft>
              <a:buFont typeface="Arial"/>
              <a:buNone/>
            </a:pPr>
            <a:r>
              <a:rPr lang="en-US" sz="2856" b="1" dirty="0">
                <a:solidFill>
                  <a:srgbClr val="500778"/>
                </a:solidFill>
                <a:latin typeface="Calibri" panose="020F0502020204030204" pitchFamily="34" charset="0"/>
                <a:cs typeface="Calibri" panose="020F0502020204030204" pitchFamily="34" charset="0"/>
              </a:rPr>
              <a:t> </a:t>
            </a:r>
            <a:r>
              <a:rPr lang="en-US" sz="3162" i="1" dirty="0">
                <a:solidFill>
                  <a:srgbClr val="000000"/>
                </a:solidFill>
                <a:latin typeface="Calibri" panose="020F0502020204030204" pitchFamily="34" charset="0"/>
                <a:cs typeface="Calibri" panose="020F0502020204030204" pitchFamily="34" charset="0"/>
              </a:rPr>
              <a:t>The feeling that it is safe to </a:t>
            </a:r>
            <a:r>
              <a:rPr lang="en-US" sz="3162" b="1" i="1" dirty="0">
                <a:solidFill>
                  <a:srgbClr val="000000"/>
                </a:solidFill>
                <a:latin typeface="Calibri" panose="020F0502020204030204" pitchFamily="34" charset="0"/>
                <a:cs typeface="Calibri" panose="020F0502020204030204" pitchFamily="34" charset="0"/>
              </a:rPr>
              <a:t>take risks</a:t>
            </a:r>
            <a:r>
              <a:rPr lang="en-US" sz="3162" i="1" dirty="0">
                <a:solidFill>
                  <a:srgbClr val="000000"/>
                </a:solidFill>
                <a:latin typeface="Calibri" panose="020F0502020204030204" pitchFamily="34" charset="0"/>
                <a:cs typeface="Calibri" panose="020F0502020204030204" pitchFamily="34" charset="0"/>
              </a:rPr>
              <a:t>, </a:t>
            </a:r>
            <a:r>
              <a:rPr lang="en-US" sz="3162" b="1" i="1" dirty="0">
                <a:solidFill>
                  <a:srgbClr val="000000"/>
                </a:solidFill>
                <a:latin typeface="Calibri" panose="020F0502020204030204" pitchFamily="34" charset="0"/>
                <a:cs typeface="Calibri" panose="020F0502020204030204" pitchFamily="34" charset="0"/>
              </a:rPr>
              <a:t>learn</a:t>
            </a:r>
            <a:r>
              <a:rPr lang="en-US" sz="3162" i="1" dirty="0">
                <a:solidFill>
                  <a:srgbClr val="000000"/>
                </a:solidFill>
                <a:latin typeface="Calibri" panose="020F0502020204030204" pitchFamily="34" charset="0"/>
                <a:cs typeface="Calibri" panose="020F0502020204030204" pitchFamily="34" charset="0"/>
              </a:rPr>
              <a:t>, and </a:t>
            </a:r>
            <a:r>
              <a:rPr lang="en-US" sz="3162" b="1" i="1" dirty="0">
                <a:solidFill>
                  <a:srgbClr val="000000"/>
                </a:solidFill>
                <a:latin typeface="Calibri" panose="020F0502020204030204" pitchFamily="34" charset="0"/>
                <a:cs typeface="Calibri" panose="020F0502020204030204" pitchFamily="34" charset="0"/>
              </a:rPr>
              <a:t>be vulnerable </a:t>
            </a:r>
            <a:r>
              <a:rPr lang="en-US" sz="3162" i="1" dirty="0">
                <a:solidFill>
                  <a:srgbClr val="000000"/>
                </a:solidFill>
                <a:latin typeface="Calibri" panose="020F0502020204030204" pitchFamily="34" charset="0"/>
                <a:cs typeface="Calibri" panose="020F0502020204030204" pitchFamily="34" charset="0"/>
              </a:rPr>
              <a:t>with others.</a:t>
            </a:r>
            <a:endParaRPr lang="en-US" sz="3162" b="1" i="1" dirty="0">
              <a:solidFill>
                <a:srgbClr val="500778"/>
              </a:solidFill>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BA210182-9BEC-4871-AF34-79A4B132CEBB}"/>
              </a:ext>
            </a:extLst>
          </p:cNvPr>
          <p:cNvSpPr/>
          <p:nvPr/>
        </p:nvSpPr>
        <p:spPr>
          <a:xfrm>
            <a:off x="6303813" y="2143973"/>
            <a:ext cx="4160957" cy="4160957"/>
          </a:xfrm>
          <a:prstGeom prst="ellipse">
            <a:avLst/>
          </a:prstGeom>
          <a:noFill/>
          <a:ln w="57150" cap="flat" cmpd="sng" algn="ctr">
            <a:solidFill>
              <a:srgbClr val="00B050"/>
            </a:solidFill>
            <a:prstDash val="solid"/>
            <a:miter lim="800000"/>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 name="Content Placeholder 2">
            <a:extLst>
              <a:ext uri="{FF2B5EF4-FFF2-40B4-BE49-F238E27FC236}">
                <a16:creationId xmlns:a16="http://schemas.microsoft.com/office/drawing/2014/main" id="{5BF36246-33BE-4E59-87AC-ED4DFBB94740}"/>
              </a:ext>
            </a:extLst>
          </p:cNvPr>
          <p:cNvSpPr txBox="1">
            <a:spLocks/>
          </p:cNvSpPr>
          <p:nvPr/>
        </p:nvSpPr>
        <p:spPr>
          <a:xfrm>
            <a:off x="6709542" y="3096410"/>
            <a:ext cx="3349500" cy="2486758"/>
          </a:xfrm>
          <a:prstGeom prst="rect">
            <a:avLst/>
          </a:prstGeom>
        </p:spPr>
        <p:txBody>
          <a:bodyPr vert="horz" lIns="91440" tIns="45720" rIns="91440" bIns="45720" rtlCol="0">
            <a:normAutofit fontScale="92500" lnSpcReduction="10000"/>
          </a:bodyPr>
          <a:lstStyle>
            <a:lvl1pPr marL="233149" indent="-233149" algn="l" defTabSz="932597" rtl="0" eaLnBrk="1" latinLnBrk="0" hangingPunct="1">
              <a:lnSpc>
                <a:spcPct val="120000"/>
              </a:lnSpc>
              <a:spcBef>
                <a:spcPts val="0"/>
              </a:spcBef>
              <a:spcAft>
                <a:spcPts val="816"/>
              </a:spcAft>
              <a:buFont typeface="Arial"/>
              <a:buChar char="•"/>
              <a:defRPr sz="2856" kern="1200">
                <a:solidFill>
                  <a:schemeClr val="tx1"/>
                </a:solidFill>
                <a:latin typeface="Arial" panose="020B0604020202020204" pitchFamily="34" charset="0"/>
                <a:ea typeface="Helvetica Neue" charset="0"/>
                <a:cs typeface="Arial" panose="020B0604020202020204" pitchFamily="34" charset="0"/>
              </a:defRPr>
            </a:lvl1pPr>
            <a:lvl2pPr marL="699447" indent="-233149" algn="l" defTabSz="932597" rtl="0" eaLnBrk="1" latinLnBrk="0" hangingPunct="1">
              <a:lnSpc>
                <a:spcPct val="120000"/>
              </a:lnSpc>
              <a:spcBef>
                <a:spcPts val="0"/>
              </a:spcBef>
              <a:spcAft>
                <a:spcPts val="816"/>
              </a:spcAft>
              <a:buFont typeface="Arial"/>
              <a:buChar char="•"/>
              <a:defRPr sz="2448" kern="1200">
                <a:solidFill>
                  <a:schemeClr val="tx1"/>
                </a:solidFill>
                <a:latin typeface="Arial" panose="020B0604020202020204" pitchFamily="34" charset="0"/>
                <a:ea typeface="Helvetica Neue" charset="0"/>
                <a:cs typeface="Arial" panose="020B0604020202020204" pitchFamily="34" charset="0"/>
              </a:defRPr>
            </a:lvl2pPr>
            <a:lvl3pPr marL="1165746" indent="-233149" algn="l" defTabSz="932597" rtl="0" eaLnBrk="1" latinLnBrk="0" hangingPunct="1">
              <a:lnSpc>
                <a:spcPct val="120000"/>
              </a:lnSpc>
              <a:spcBef>
                <a:spcPts val="0"/>
              </a:spcBef>
              <a:spcAft>
                <a:spcPts val="816"/>
              </a:spcAft>
              <a:buFont typeface="Arial"/>
              <a:buChar char="•"/>
              <a:defRPr sz="2040" kern="1200">
                <a:solidFill>
                  <a:schemeClr val="tx1"/>
                </a:solidFill>
                <a:latin typeface="Arial" panose="020B0604020202020204" pitchFamily="34" charset="0"/>
                <a:ea typeface="Helvetica Neue" charset="0"/>
                <a:cs typeface="Arial" panose="020B0604020202020204" pitchFamily="34" charset="0"/>
              </a:defRPr>
            </a:lvl3pPr>
            <a:lvl4pPr marL="1632044" indent="-233149" algn="l" defTabSz="932597" rtl="0" eaLnBrk="1" latinLnBrk="0" hangingPunct="1">
              <a:lnSpc>
                <a:spcPct val="120000"/>
              </a:lnSpc>
              <a:spcBef>
                <a:spcPts val="0"/>
              </a:spcBef>
              <a:spcAft>
                <a:spcPts val="816"/>
              </a:spcAft>
              <a:buFont typeface="Arial"/>
              <a:buChar char="•"/>
              <a:defRPr sz="1836" kern="1200" baseline="0">
                <a:solidFill>
                  <a:schemeClr val="tx1"/>
                </a:solidFill>
                <a:latin typeface="Arial" panose="020B0604020202020204" pitchFamily="34" charset="0"/>
                <a:ea typeface="Helvetica Neue" charset="0"/>
                <a:cs typeface="Arial" panose="020B0604020202020204" pitchFamily="34" charset="0"/>
              </a:defRPr>
            </a:lvl4pPr>
            <a:lvl5pPr marL="2098342" indent="-233149" algn="l" defTabSz="932597" rtl="0" eaLnBrk="1" latinLnBrk="0" hangingPunct="1">
              <a:lnSpc>
                <a:spcPct val="120000"/>
              </a:lnSpc>
              <a:spcBef>
                <a:spcPts val="0"/>
              </a:spcBef>
              <a:spcAft>
                <a:spcPts val="816"/>
              </a:spcAft>
              <a:buFont typeface="Arial"/>
              <a:buChar char="•"/>
              <a:defRPr sz="1836" kern="1200">
                <a:solidFill>
                  <a:schemeClr val="tx1"/>
                </a:solidFill>
                <a:latin typeface="Arial" panose="020B0604020202020204" pitchFamily="34" charset="0"/>
                <a:ea typeface="Helvetica Neue" charset="0"/>
                <a:cs typeface="Arial" panose="020B0604020202020204" pitchFamily="34" charset="0"/>
              </a:defRPr>
            </a:lvl5pPr>
            <a:lvl6pPr marL="2564641"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9pPr>
          </a:lstStyle>
          <a:p>
            <a:pPr marL="0" marR="0" lvl="0" indent="0" algn="ctr" defTabSz="932597" rtl="0" eaLnBrk="1" fontAlgn="auto" latinLnBrk="0" hangingPunct="1">
              <a:lnSpc>
                <a:spcPct val="120000"/>
              </a:lnSpc>
              <a:spcBef>
                <a:spcPts val="0"/>
              </a:spcBef>
              <a:spcAft>
                <a:spcPts val="2040"/>
              </a:spcAft>
              <a:buClrTx/>
              <a:buSzTx/>
              <a:buFont typeface="Arial"/>
              <a:buNone/>
              <a:tabLst/>
              <a:defRPr/>
            </a:pPr>
            <a:r>
              <a:rPr kumimoji="0" lang="en-US" sz="2856" b="1" i="1" u="none" strike="noStrike" kern="1200" cap="none" spc="0" normalizeH="0" baseline="0" noProof="0">
                <a:ln>
                  <a:noFill/>
                </a:ln>
                <a:solidFill>
                  <a:srgbClr val="500778"/>
                </a:solidFill>
                <a:effectLst/>
                <a:uLnTx/>
                <a:uFillTx/>
                <a:latin typeface="Calibri" panose="020F0502020204030204" pitchFamily="34" charset="0"/>
                <a:cs typeface="Calibri" panose="020F0502020204030204" pitchFamily="34" charset="0"/>
              </a:rPr>
              <a:t>Psychological Standing</a:t>
            </a:r>
          </a:p>
          <a:p>
            <a:pPr marL="0" marR="0" lvl="0" indent="0" algn="ctr" defTabSz="932597" rtl="0" eaLnBrk="1" fontAlgn="auto" latinLnBrk="0" hangingPunct="1">
              <a:lnSpc>
                <a:spcPct val="120000"/>
              </a:lnSpc>
              <a:spcBef>
                <a:spcPts val="0"/>
              </a:spcBef>
              <a:spcAft>
                <a:spcPts val="2040"/>
              </a:spcAft>
              <a:buClrTx/>
              <a:buSzTx/>
              <a:buFont typeface="Arial"/>
              <a:buNone/>
              <a:tabLst/>
              <a:defRPr/>
            </a:pPr>
            <a:r>
              <a:rPr kumimoji="0" lang="en-US" sz="2856" b="1" i="1" u="none" strike="noStrike" kern="1200" cap="none" spc="0" normalizeH="0" baseline="0" noProof="0">
                <a:ln>
                  <a:noFill/>
                </a:ln>
                <a:solidFill>
                  <a:srgbClr val="500778"/>
                </a:solidFill>
                <a:effectLst/>
                <a:uLnTx/>
                <a:uFillTx/>
                <a:latin typeface="Calibri" panose="020F0502020204030204" pitchFamily="34" charset="0"/>
                <a:cs typeface="Calibri" panose="020F0502020204030204" pitchFamily="34" charset="0"/>
              </a:rPr>
              <a:t> </a:t>
            </a:r>
            <a:r>
              <a:rPr kumimoji="0" lang="en-US" sz="2856" b="0" i="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a:t>
            </a:r>
            <a:r>
              <a:rPr kumimoji="0" lang="en-US" sz="2856" b="1" i="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belief</a:t>
            </a:r>
            <a:r>
              <a:rPr kumimoji="0" lang="en-US" sz="2856" b="0" i="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that </a:t>
            </a:r>
            <a:r>
              <a:rPr kumimoji="0" lang="en-US" sz="2856" b="1" i="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 belong in the conversation</a:t>
            </a:r>
            <a:r>
              <a:rPr kumimoji="0" lang="en-US" sz="2856" b="0" i="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endParaRPr kumimoji="0" lang="en-US" sz="2856"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233149" marR="0" lvl="0" indent="-233149" algn="ctr" defTabSz="932597" rtl="0" eaLnBrk="1" fontAlgn="auto" latinLnBrk="0" hangingPunct="1">
              <a:lnSpc>
                <a:spcPct val="120000"/>
              </a:lnSpc>
              <a:spcBef>
                <a:spcPts val="0"/>
              </a:spcBef>
              <a:spcAft>
                <a:spcPts val="816"/>
              </a:spcAft>
              <a:buClrTx/>
              <a:buSzTx/>
              <a:buFont typeface="Arial"/>
              <a:buChar char="•"/>
              <a:tabLst/>
              <a:defRPr/>
            </a:pPr>
            <a:endParaRPr kumimoji="0" lang="en-US" sz="2856"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6" name="Group 35">
            <a:extLst>
              <a:ext uri="{FF2B5EF4-FFF2-40B4-BE49-F238E27FC236}">
                <a16:creationId xmlns:a16="http://schemas.microsoft.com/office/drawing/2014/main" id="{C454388C-D3BC-4B13-90A0-771E686ACC3D}"/>
              </a:ext>
            </a:extLst>
          </p:cNvPr>
          <p:cNvGrpSpPr/>
          <p:nvPr/>
        </p:nvGrpSpPr>
        <p:grpSpPr>
          <a:xfrm>
            <a:off x="10145130" y="2780088"/>
            <a:ext cx="1559700" cy="1559700"/>
            <a:chOff x="1792821" y="-1700305"/>
            <a:chExt cx="1529256" cy="1529256"/>
          </a:xfrm>
        </p:grpSpPr>
        <p:sp>
          <p:nvSpPr>
            <p:cNvPr id="37" name="Oval 36">
              <a:extLst>
                <a:ext uri="{FF2B5EF4-FFF2-40B4-BE49-F238E27FC236}">
                  <a16:creationId xmlns:a16="http://schemas.microsoft.com/office/drawing/2014/main" id="{63C5E58F-D92A-4539-9ABE-19A891CBAE16}"/>
                </a:ext>
              </a:extLst>
            </p:cNvPr>
            <p:cNvSpPr/>
            <p:nvPr/>
          </p:nvSpPr>
          <p:spPr>
            <a:xfrm>
              <a:off x="1792821" y="-1700305"/>
              <a:ext cx="1529256" cy="1529256"/>
            </a:xfrm>
            <a:prstGeom prst="ellipse">
              <a:avLst/>
            </a:prstGeom>
            <a:solidFill>
              <a:srgbClr val="500778"/>
            </a:solidFill>
            <a:ln w="28575" cap="flat" cmpd="sng" algn="ctr">
              <a:solidFill>
                <a:srgbClr val="C7B4D8"/>
              </a:solidFill>
              <a:prstDash val="solid"/>
              <a:miter lim="800000"/>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5117E051-7B64-4B80-98C7-8F80BD8303CE}"/>
                </a:ext>
              </a:extLst>
            </p:cNvPr>
            <p:cNvPicPr>
              <a:picLocks noChangeAspect="1"/>
            </p:cNvPicPr>
            <p:nvPr/>
          </p:nvPicPr>
          <p:blipFill>
            <a:blip r:embed="rId3"/>
            <a:stretch>
              <a:fillRect/>
            </a:stretch>
          </p:blipFill>
          <p:spPr>
            <a:xfrm>
              <a:off x="2040222" y="-1500353"/>
              <a:ext cx="1067231" cy="1067231"/>
            </a:xfrm>
            <a:prstGeom prst="rect">
              <a:avLst/>
            </a:prstGeom>
          </p:spPr>
        </p:pic>
      </p:grpSp>
      <p:grpSp>
        <p:nvGrpSpPr>
          <p:cNvPr id="39" name="Group 38">
            <a:extLst>
              <a:ext uri="{FF2B5EF4-FFF2-40B4-BE49-F238E27FC236}">
                <a16:creationId xmlns:a16="http://schemas.microsoft.com/office/drawing/2014/main" id="{DE16F149-EF49-4CAB-88B8-5128643ECEAC}"/>
              </a:ext>
            </a:extLst>
          </p:cNvPr>
          <p:cNvGrpSpPr/>
          <p:nvPr/>
        </p:nvGrpSpPr>
        <p:grpSpPr>
          <a:xfrm>
            <a:off x="992690" y="1948020"/>
            <a:ext cx="1559700" cy="1559700"/>
            <a:chOff x="933261" y="1909998"/>
            <a:chExt cx="1529256" cy="1529256"/>
          </a:xfrm>
        </p:grpSpPr>
        <p:sp>
          <p:nvSpPr>
            <p:cNvPr id="40" name="Oval 39">
              <a:extLst>
                <a:ext uri="{FF2B5EF4-FFF2-40B4-BE49-F238E27FC236}">
                  <a16:creationId xmlns:a16="http://schemas.microsoft.com/office/drawing/2014/main" id="{F0D903E8-A292-4E0A-8DA4-4800695393D0}"/>
                </a:ext>
              </a:extLst>
            </p:cNvPr>
            <p:cNvSpPr/>
            <p:nvPr/>
          </p:nvSpPr>
          <p:spPr>
            <a:xfrm>
              <a:off x="933261" y="1909998"/>
              <a:ext cx="1529256" cy="1529256"/>
            </a:xfrm>
            <a:prstGeom prst="ellipse">
              <a:avLst/>
            </a:prstGeom>
            <a:solidFill>
              <a:srgbClr val="500778"/>
            </a:solidFill>
            <a:ln w="28575" cap="flat" cmpd="sng" algn="ctr">
              <a:solidFill>
                <a:srgbClr val="C7B4D8"/>
              </a:solidFill>
              <a:prstDash val="solid"/>
              <a:miter lim="800000"/>
            </a:ln>
            <a:effectLst/>
          </p:spPr>
          <p:txBody>
            <a:bodyPr rtlCol="0" anchor="ctr"/>
            <a:lstStyle/>
            <a:p>
              <a:pPr marL="0" marR="0" lvl="0" indent="0" algn="ctr"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E2A5D734-D701-4786-8B2B-61307574C9A7}"/>
                </a:ext>
              </a:extLst>
            </p:cNvPr>
            <p:cNvPicPr>
              <a:picLocks noChangeAspect="1"/>
            </p:cNvPicPr>
            <p:nvPr/>
          </p:nvPicPr>
          <p:blipFill>
            <a:blip r:embed="rId4"/>
            <a:stretch>
              <a:fillRect/>
            </a:stretch>
          </p:blipFill>
          <p:spPr>
            <a:xfrm>
              <a:off x="1122106" y="2107604"/>
              <a:ext cx="1145047" cy="1145047"/>
            </a:xfrm>
            <a:prstGeom prst="rect">
              <a:avLst/>
            </a:prstGeom>
          </p:spPr>
        </p:pic>
      </p:grpSp>
    </p:spTree>
    <p:extLst>
      <p:ext uri="{BB962C8B-B14F-4D97-AF65-F5344CB8AC3E}">
        <p14:creationId xmlns:p14="http://schemas.microsoft.com/office/powerpoint/2010/main" val="358549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4" y="0"/>
            <a:ext cx="12433366"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03588" cy="6994525"/>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8" name="Freeform: Shape 7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0188" cy="6994525"/>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5298" name="Title 1">
            <a:extLst>
              <a:ext uri="{FF2B5EF4-FFF2-40B4-BE49-F238E27FC236}">
                <a16:creationId xmlns:a16="http://schemas.microsoft.com/office/drawing/2014/main" id="{D43C83D3-65A7-08BA-EB59-FD472F87AADD}"/>
              </a:ext>
            </a:extLst>
          </p:cNvPr>
          <p:cNvSpPr>
            <a:spLocks noGrp="1" noChangeArrowheads="1"/>
          </p:cNvSpPr>
          <p:nvPr>
            <p:ph type="title"/>
          </p:nvPr>
        </p:nvSpPr>
        <p:spPr>
          <a:xfrm>
            <a:off x="820807" y="652822"/>
            <a:ext cx="3348521" cy="5362469"/>
          </a:xfrm>
        </p:spPr>
        <p:txBody>
          <a:bodyPr vert="horz" lIns="91440" tIns="45720" rIns="91440" bIns="45720" rtlCol="0" anchor="ctr">
            <a:normAutofit/>
          </a:bodyPr>
          <a:lstStyle/>
          <a:p>
            <a:pPr defTabSz="914400" eaLnBrk="1" hangingPunct="1"/>
            <a:r>
              <a:rPr lang="en-US" altLang="en-US" sz="4400" kern="1200" dirty="0">
                <a:latin typeface="+mn-lt"/>
                <a:ea typeface="+mj-ea"/>
                <a:cs typeface="+mj-cs"/>
              </a:rPr>
              <a:t>Common DEI Deflections</a:t>
            </a:r>
          </a:p>
        </p:txBody>
      </p:sp>
      <p:sp>
        <p:nvSpPr>
          <p:cNvPr id="31746" name="Content Placeholder 2">
            <a:extLst>
              <a:ext uri="{FF2B5EF4-FFF2-40B4-BE49-F238E27FC236}">
                <a16:creationId xmlns:a16="http://schemas.microsoft.com/office/drawing/2014/main" id="{2DD834AB-3E3D-B4C9-EFF3-CF5F78C26CA5}"/>
              </a:ext>
            </a:extLst>
          </p:cNvPr>
          <p:cNvSpPr>
            <a:spLocks noGrp="1" noChangeArrowheads="1"/>
          </p:cNvSpPr>
          <p:nvPr>
            <p:ph idx="1"/>
          </p:nvPr>
        </p:nvSpPr>
        <p:spPr>
          <a:xfrm>
            <a:off x="5465830" y="652823"/>
            <a:ext cx="6145461" cy="6168107"/>
          </a:xfrm>
        </p:spPr>
        <p:txBody>
          <a:bodyPr vert="horz" lIns="91440" tIns="45720" rIns="91440" bIns="45720" rtlCol="0" anchor="ctr">
            <a:noAutofit/>
          </a:bodyPr>
          <a:lstStyle/>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dirty="0">
              <a:latin typeface="Calibri" panose="020F0502020204030204" pitchFamily="34" charset="0"/>
              <a:ea typeface="+mn-ea"/>
              <a:cs typeface="Calibri" panose="020F0502020204030204" pitchFamily="34" charset="0"/>
            </a:endParaRP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“I don’t see you as [a woman, Black, etc.], I was taught to treat everyone with respect”. </a:t>
            </a: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“Just tell me what to do.”</a:t>
            </a: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”It’s not in my place to speak up.” </a:t>
            </a: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“Identity, equity, etc., has no place in the workplace.”</a:t>
            </a: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“Everything is so PC these days”. </a:t>
            </a: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“White people are under attack.”</a:t>
            </a: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“We don’t have the [time/resources/expertise/money] etc. to deal with this. </a:t>
            </a: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“It’s definitely a Priority”</a:t>
            </a: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dirty="0">
              <a:latin typeface="Calibri" panose="020F0502020204030204" pitchFamily="34" charset="0"/>
              <a:ea typeface="+mn-ea"/>
              <a:cs typeface="Calibri" panose="020F0502020204030204" pitchFamily="34" charset="0"/>
            </a:endParaRPr>
          </a:p>
        </p:txBody>
      </p:sp>
      <p:sp>
        <p:nvSpPr>
          <p:cNvPr id="55300" name="Slide Number Placeholder 1">
            <a:extLst>
              <a:ext uri="{FF2B5EF4-FFF2-40B4-BE49-F238E27FC236}">
                <a16:creationId xmlns:a16="http://schemas.microsoft.com/office/drawing/2014/main" id="{A0E454F5-7364-1155-0C63-D4C3A0FD5543}"/>
              </a:ext>
            </a:extLst>
          </p:cNvPr>
          <p:cNvSpPr txBox="1">
            <a:spLocks noChangeArrowheads="1"/>
          </p:cNvSpPr>
          <p:nvPr/>
        </p:nvSpPr>
        <p:spPr bwMode="auto">
          <a:xfrm>
            <a:off x="11503025" y="6280150"/>
            <a:ext cx="515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1281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1281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algn="r" eaLnBrk="1" hangingPunct="1">
              <a:lnSpc>
                <a:spcPct val="100000"/>
              </a:lnSpc>
              <a:spcBef>
                <a:spcPct val="0"/>
              </a:spcBef>
              <a:spcAft>
                <a:spcPts val="600"/>
              </a:spcAft>
              <a:buClrTx/>
              <a:buFontTx/>
              <a:buNone/>
            </a:pPr>
            <a:fld id="{CDADF713-A45A-412B-A7DF-AA2DA455E9A5}" type="slidenum">
              <a:rPr lang="en-US" altLang="en-US" sz="1000">
                <a:solidFill>
                  <a:srgbClr val="000000"/>
                </a:solidFill>
                <a:latin typeface="+mn-lt"/>
              </a:rPr>
              <a:pPr algn="r" eaLnBrk="1" hangingPunct="1">
                <a:lnSpc>
                  <a:spcPct val="100000"/>
                </a:lnSpc>
                <a:spcBef>
                  <a:spcPct val="0"/>
                </a:spcBef>
                <a:spcAft>
                  <a:spcPts val="600"/>
                </a:spcAft>
                <a:buClrTx/>
                <a:buFontTx/>
                <a:buNone/>
              </a:pPr>
              <a:t>29</a:t>
            </a:fld>
            <a:endParaRPr lang="en-US" altLang="en-US" sz="1000">
              <a:solidFill>
                <a:srgbClr val="000000"/>
              </a:solidFill>
              <a:latin typeface="+mn-lt"/>
            </a:endParaRPr>
          </a:p>
        </p:txBody>
      </p:sp>
    </p:spTree>
    <p:extLst>
      <p:ext uri="{BB962C8B-B14F-4D97-AF65-F5344CB8AC3E}">
        <p14:creationId xmlns:p14="http://schemas.microsoft.com/office/powerpoint/2010/main" val="34141580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4" y="0"/>
            <a:ext cx="12433366"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03588" cy="6994525"/>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8" name="Freeform: Shape 7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0188" cy="6994525"/>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5298" name="Title 1">
            <a:extLst>
              <a:ext uri="{FF2B5EF4-FFF2-40B4-BE49-F238E27FC236}">
                <a16:creationId xmlns:a16="http://schemas.microsoft.com/office/drawing/2014/main" id="{D43C83D3-65A7-08BA-EB59-FD472F87AADD}"/>
              </a:ext>
            </a:extLst>
          </p:cNvPr>
          <p:cNvSpPr>
            <a:spLocks noGrp="1" noChangeArrowheads="1"/>
          </p:cNvSpPr>
          <p:nvPr>
            <p:ph type="title"/>
          </p:nvPr>
        </p:nvSpPr>
        <p:spPr>
          <a:xfrm>
            <a:off x="261257" y="217394"/>
            <a:ext cx="4380944" cy="4017150"/>
          </a:xfrm>
        </p:spPr>
        <p:txBody>
          <a:bodyPr vert="horz" lIns="91440" tIns="45720" rIns="91440" bIns="45720" rtlCol="0" anchor="ctr">
            <a:normAutofit/>
          </a:bodyPr>
          <a:lstStyle/>
          <a:p>
            <a:pPr defTabSz="914400" eaLnBrk="1" hangingPunct="1"/>
            <a:r>
              <a:rPr lang="en-US" altLang="en-US" sz="4400" kern="1200" dirty="0">
                <a:latin typeface="+mn-lt"/>
                <a:ea typeface="+mj-ea"/>
                <a:cs typeface="+mj-cs"/>
              </a:rPr>
              <a:t>Land Acknowledgment</a:t>
            </a:r>
            <a:br>
              <a:rPr lang="en-US" altLang="en-US" sz="4400" kern="1200" dirty="0">
                <a:latin typeface="+mn-lt"/>
                <a:ea typeface="+mj-ea"/>
                <a:cs typeface="+mj-cs"/>
              </a:rPr>
            </a:br>
            <a:endParaRPr lang="en-US" altLang="en-US" sz="4400" kern="1200" dirty="0">
              <a:latin typeface="+mn-lt"/>
              <a:ea typeface="+mj-ea"/>
              <a:cs typeface="+mj-cs"/>
            </a:endParaRPr>
          </a:p>
        </p:txBody>
      </p:sp>
      <p:sp>
        <p:nvSpPr>
          <p:cNvPr id="31746" name="Content Placeholder 2">
            <a:extLst>
              <a:ext uri="{FF2B5EF4-FFF2-40B4-BE49-F238E27FC236}">
                <a16:creationId xmlns:a16="http://schemas.microsoft.com/office/drawing/2014/main" id="{2DD834AB-3E3D-B4C9-EFF3-CF5F78C26CA5}"/>
              </a:ext>
            </a:extLst>
          </p:cNvPr>
          <p:cNvSpPr>
            <a:spLocks noGrp="1" noChangeArrowheads="1"/>
          </p:cNvSpPr>
          <p:nvPr>
            <p:ph idx="1"/>
          </p:nvPr>
        </p:nvSpPr>
        <p:spPr>
          <a:xfrm>
            <a:off x="5465830" y="458841"/>
            <a:ext cx="6145461" cy="5362469"/>
          </a:xfrm>
        </p:spPr>
        <p:txBody>
          <a:bodyPr vert="horz" lIns="91440" tIns="45720" rIns="91440" bIns="45720" rtlCol="0" anchor="ctr">
            <a:normAutofit/>
          </a:bodyPr>
          <a:lstStyle/>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sz="2000" dirty="0">
                <a:latin typeface="+mn-lt"/>
                <a:ea typeface="+mn-ea"/>
                <a:cs typeface="+mn-cs"/>
              </a:rPr>
              <a:t>Every community owes its existence and vitality to generations from around the world who contributed their hopes, dreams, and energy to making the history that led to this moment. Some were brought here against their will, some were drawn to leave their distant homes in hope of a better life, and some have lived on this land for more generations than can be counted.</a:t>
            </a: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sz="2000" dirty="0">
                <a:latin typeface="+mn-lt"/>
                <a:ea typeface="+mn-ea"/>
                <a:cs typeface="+mn-cs"/>
              </a:rPr>
              <a:t>We would like to acknowledge that we are on the traditional land of the first people of Seattle, the Duwamish people past and present, and that the promises of the 1855 Treaty of Point Elliott remain unfulfilled by the United States. It is because of their sacrifices and hardships that we are able to be here to learn and share knowledge to advance equity. </a:t>
            </a:r>
          </a:p>
        </p:txBody>
      </p:sp>
      <p:sp>
        <p:nvSpPr>
          <p:cNvPr id="55300" name="Slide Number Placeholder 1">
            <a:extLst>
              <a:ext uri="{FF2B5EF4-FFF2-40B4-BE49-F238E27FC236}">
                <a16:creationId xmlns:a16="http://schemas.microsoft.com/office/drawing/2014/main" id="{A0E454F5-7364-1155-0C63-D4C3A0FD5543}"/>
              </a:ext>
            </a:extLst>
          </p:cNvPr>
          <p:cNvSpPr txBox="1">
            <a:spLocks noChangeArrowheads="1"/>
          </p:cNvSpPr>
          <p:nvPr/>
        </p:nvSpPr>
        <p:spPr bwMode="auto">
          <a:xfrm>
            <a:off x="11503025" y="6280150"/>
            <a:ext cx="515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1281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1281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algn="r" eaLnBrk="1" hangingPunct="1">
              <a:lnSpc>
                <a:spcPct val="100000"/>
              </a:lnSpc>
              <a:spcBef>
                <a:spcPct val="0"/>
              </a:spcBef>
              <a:spcAft>
                <a:spcPts val="600"/>
              </a:spcAft>
              <a:buClrTx/>
              <a:buFontTx/>
              <a:buNone/>
            </a:pPr>
            <a:fld id="{CDADF713-A45A-412B-A7DF-AA2DA455E9A5}" type="slidenum">
              <a:rPr lang="en-US" altLang="en-US" sz="1000">
                <a:solidFill>
                  <a:srgbClr val="000000"/>
                </a:solidFill>
                <a:latin typeface="+mn-lt"/>
              </a:rPr>
              <a:pPr algn="r" eaLnBrk="1" hangingPunct="1">
                <a:lnSpc>
                  <a:spcPct val="100000"/>
                </a:lnSpc>
                <a:spcBef>
                  <a:spcPct val="0"/>
                </a:spcBef>
                <a:spcAft>
                  <a:spcPts val="600"/>
                </a:spcAft>
                <a:buClrTx/>
                <a:buFontTx/>
                <a:buNone/>
              </a:pPr>
              <a:t>3</a:t>
            </a:fld>
            <a:endParaRPr lang="en-US" altLang="en-US" sz="1000" dirty="0">
              <a:solidFill>
                <a:srgbClr val="000000"/>
              </a:solidFill>
              <a:latin typeface="+mn-lt"/>
            </a:endParaRPr>
          </a:p>
        </p:txBody>
      </p:sp>
      <p:grpSp>
        <p:nvGrpSpPr>
          <p:cNvPr id="3" name="Group 2">
            <a:extLst>
              <a:ext uri="{FF2B5EF4-FFF2-40B4-BE49-F238E27FC236}">
                <a16:creationId xmlns:a16="http://schemas.microsoft.com/office/drawing/2014/main" id="{361BABA6-D727-4DCD-A87F-30C4B6FE060B}"/>
              </a:ext>
            </a:extLst>
          </p:cNvPr>
          <p:cNvGrpSpPr/>
          <p:nvPr/>
        </p:nvGrpSpPr>
        <p:grpSpPr>
          <a:xfrm>
            <a:off x="436124" y="4491584"/>
            <a:ext cx="3585107" cy="2348132"/>
            <a:chOff x="436124" y="4491584"/>
            <a:chExt cx="3790028" cy="2451886"/>
          </a:xfrm>
        </p:grpSpPr>
        <p:sp>
          <p:nvSpPr>
            <p:cNvPr id="16" name="Google Shape;486;p12">
              <a:extLst>
                <a:ext uri="{FF2B5EF4-FFF2-40B4-BE49-F238E27FC236}">
                  <a16:creationId xmlns:a16="http://schemas.microsoft.com/office/drawing/2014/main" id="{C02107D9-60D7-43CE-8394-362E485242F3}"/>
                </a:ext>
              </a:extLst>
            </p:cNvPr>
            <p:cNvSpPr/>
            <p:nvPr/>
          </p:nvSpPr>
          <p:spPr>
            <a:xfrm>
              <a:off x="436124" y="4491584"/>
              <a:ext cx="820888" cy="820888"/>
            </a:xfrm>
            <a:prstGeom prst="ellipse">
              <a:avLst/>
            </a:prstGeom>
            <a:solidFill>
              <a:schemeClr val="lt1"/>
            </a:solidFill>
            <a:ln>
              <a:noFill/>
            </a:ln>
          </p:spPr>
          <p:txBody>
            <a:bodyPr spcFirstLastPara="1" wrap="square" lIns="93245" tIns="46610" rIns="93245" bIns="46610" anchor="ctr" anchorCtr="0">
              <a:noAutofit/>
            </a:bodyPr>
            <a:lstStyle/>
            <a:p>
              <a:pPr algn="ctr">
                <a:spcBef>
                  <a:spcPts val="0"/>
                </a:spcBef>
                <a:spcAft>
                  <a:spcPts val="0"/>
                </a:spcAft>
              </a:pPr>
              <a:endParaRPr sz="1836">
                <a:solidFill>
                  <a:schemeClr val="lt1"/>
                </a:solidFill>
                <a:latin typeface="Arial"/>
                <a:ea typeface="Arial"/>
                <a:cs typeface="Arial"/>
                <a:sym typeface="Arial"/>
              </a:endParaRPr>
            </a:p>
          </p:txBody>
        </p:sp>
        <p:pic>
          <p:nvPicPr>
            <p:cNvPr id="17" name="Google Shape;487;p12">
              <a:extLst>
                <a:ext uri="{FF2B5EF4-FFF2-40B4-BE49-F238E27FC236}">
                  <a16:creationId xmlns:a16="http://schemas.microsoft.com/office/drawing/2014/main" id="{69491153-B8AC-4375-A2DD-F4E64099D260}"/>
                </a:ext>
              </a:extLst>
            </p:cNvPr>
            <p:cNvPicPr preferRelativeResize="0"/>
            <p:nvPr/>
          </p:nvPicPr>
          <p:blipFill rotWithShape="1">
            <a:blip r:embed="rId3">
              <a:alphaModFix/>
            </a:blip>
            <a:srcRect/>
            <a:stretch/>
          </p:blipFill>
          <p:spPr>
            <a:xfrm>
              <a:off x="527542" y="4596984"/>
              <a:ext cx="610088" cy="610088"/>
            </a:xfrm>
            <a:prstGeom prst="rect">
              <a:avLst/>
            </a:prstGeom>
            <a:noFill/>
            <a:ln>
              <a:noFill/>
            </a:ln>
          </p:spPr>
        </p:pic>
        <p:sp>
          <p:nvSpPr>
            <p:cNvPr id="18" name="Google Shape;482;p12">
              <a:extLst>
                <a:ext uri="{FF2B5EF4-FFF2-40B4-BE49-F238E27FC236}">
                  <a16:creationId xmlns:a16="http://schemas.microsoft.com/office/drawing/2014/main" id="{58749598-ABB0-4751-9B3A-084079A8F9FB}"/>
                </a:ext>
              </a:extLst>
            </p:cNvPr>
            <p:cNvSpPr txBox="1"/>
            <p:nvPr/>
          </p:nvSpPr>
          <p:spPr>
            <a:xfrm>
              <a:off x="1093513" y="5077613"/>
              <a:ext cx="3132639" cy="1865857"/>
            </a:xfrm>
            <a:prstGeom prst="rect">
              <a:avLst/>
            </a:prstGeom>
            <a:noFill/>
            <a:ln w="25400">
              <a:solidFill>
                <a:schemeClr val="lt1"/>
              </a:solidFill>
            </a:ln>
          </p:spPr>
          <p:txBody>
            <a:bodyPr spcFirstLastPara="1" wrap="square" lIns="93245" tIns="46610" rIns="93245" bIns="46610" anchor="t" anchorCtr="0">
              <a:spAutoFit/>
            </a:bodyPr>
            <a:lstStyle/>
            <a:p>
              <a:pPr>
                <a:spcBef>
                  <a:spcPts val="0"/>
                </a:spcBef>
                <a:spcAft>
                  <a:spcPts val="0"/>
                </a:spcAft>
              </a:pPr>
              <a:r>
                <a:rPr lang="en-US" i="1" dirty="0">
                  <a:solidFill>
                    <a:schemeClr val="bg1"/>
                  </a:solidFill>
                  <a:latin typeface="Calibri" panose="020F0502020204030204" pitchFamily="34" charset="0"/>
                  <a:ea typeface="Arial"/>
                  <a:cs typeface="Calibri" panose="020F0502020204030204" pitchFamily="34" charset="0"/>
                  <a:sym typeface="Arial"/>
                </a:rPr>
                <a:t>Visit </a:t>
              </a:r>
              <a:r>
                <a:rPr lang="en-US" b="1" dirty="0">
                  <a:solidFill>
                    <a:schemeClr val="bg1"/>
                  </a:solidFill>
                  <a:latin typeface="Calibri" panose="020F0502020204030204" pitchFamily="34" charset="0"/>
                  <a:ea typeface="Arial"/>
                  <a:cs typeface="Calibri" panose="020F0502020204030204" pitchFamily="34" charset="0"/>
                  <a:sym typeface="Arial"/>
                </a:rPr>
                <a:t>native-land.ca </a:t>
              </a:r>
              <a:r>
                <a:rPr lang="en-US" i="1" dirty="0">
                  <a:solidFill>
                    <a:schemeClr val="bg1"/>
                  </a:solidFill>
                  <a:latin typeface="Calibri" panose="020F0502020204030204" pitchFamily="34" charset="0"/>
                  <a:ea typeface="Arial"/>
                  <a:cs typeface="Calibri" panose="020F0502020204030204" pitchFamily="34" charset="0"/>
                  <a:sym typeface="Arial"/>
                </a:rPr>
                <a:t>to see who the Indigenous Tribes and Nations of the place you call home are.</a:t>
              </a:r>
              <a:endParaRPr dirty="0">
                <a:solidFill>
                  <a:schemeClr val="bg1"/>
                </a:solidFill>
                <a:latin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a16="http://schemas.microsoft.com/office/drawing/2014/main" id="{821DFC34-ADA6-4649-9ADE-3343180AB75E}"/>
              </a:ext>
            </a:extLst>
          </p:cNvPr>
          <p:cNvGrpSpPr/>
          <p:nvPr/>
        </p:nvGrpSpPr>
        <p:grpSpPr>
          <a:xfrm>
            <a:off x="6126263" y="6521852"/>
            <a:ext cx="4544506" cy="355510"/>
            <a:chOff x="3245379" y="6132031"/>
            <a:chExt cx="4544506" cy="355510"/>
          </a:xfrm>
        </p:grpSpPr>
        <p:pic>
          <p:nvPicPr>
            <p:cNvPr id="20" name="Picture 19" descr="Logo&#10;&#10;Description automatically generated">
              <a:extLst>
                <a:ext uri="{FF2B5EF4-FFF2-40B4-BE49-F238E27FC236}">
                  <a16:creationId xmlns:a16="http://schemas.microsoft.com/office/drawing/2014/main" id="{2390C857-9D19-4CD8-AB0C-9A82CEF48E9C}"/>
                </a:ext>
              </a:extLst>
            </p:cNvPr>
            <p:cNvPicPr>
              <a:picLocks noChangeAspect="1"/>
            </p:cNvPicPr>
            <p:nvPr/>
          </p:nvPicPr>
          <p:blipFill rotWithShape="1">
            <a:blip r:embed="rId4"/>
            <a:srcRect l="3846" t="9025" b="12798"/>
            <a:stretch/>
          </p:blipFill>
          <p:spPr>
            <a:xfrm>
              <a:off x="4711700" y="6132031"/>
              <a:ext cx="1311804" cy="355510"/>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DE39B72B-ABF5-49BB-9747-AE086B4AB441}"/>
                </a:ext>
              </a:extLst>
            </p:cNvPr>
            <p:cNvPicPr>
              <a:picLocks noChangeAspect="1"/>
            </p:cNvPicPr>
            <p:nvPr/>
          </p:nvPicPr>
          <p:blipFill>
            <a:blip r:embed="rId5"/>
            <a:stretch>
              <a:fillRect/>
            </a:stretch>
          </p:blipFill>
          <p:spPr>
            <a:xfrm>
              <a:off x="6513197" y="6159163"/>
              <a:ext cx="1276688" cy="305480"/>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050A61EF-751B-4C86-BEA6-EEF5458C5238}"/>
                </a:ext>
              </a:extLst>
            </p:cNvPr>
            <p:cNvPicPr>
              <a:picLocks noChangeAspect="1"/>
            </p:cNvPicPr>
            <p:nvPr/>
          </p:nvPicPr>
          <p:blipFill rotWithShape="1">
            <a:blip r:embed="rId6"/>
            <a:srcRect l="8522" t="18485" r="6656" b="16875"/>
            <a:stretch/>
          </p:blipFill>
          <p:spPr>
            <a:xfrm>
              <a:off x="3245379" y="6132031"/>
              <a:ext cx="976628" cy="305477"/>
            </a:xfrm>
            <a:prstGeom prst="rect">
              <a:avLst/>
            </a:prstGeom>
          </p:spPr>
        </p:pic>
      </p:grpSp>
    </p:spTree>
    <p:extLst>
      <p:ext uri="{BB962C8B-B14F-4D97-AF65-F5344CB8AC3E}">
        <p14:creationId xmlns:p14="http://schemas.microsoft.com/office/powerpoint/2010/main" val="1862132514"/>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 y="-1"/>
            <a:ext cx="12434711"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eaLnBrk="1" fontAlgn="auto" hangingPunct="1">
              <a:spcBef>
                <a:spcPts val="0"/>
              </a:spcBef>
              <a:spcAft>
                <a:spcPts val="0"/>
              </a:spcAft>
            </a:pPr>
            <a:endParaRPr lang="en-US" sz="1836">
              <a:solidFill>
                <a:srgbClr val="FFFFFF"/>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120AD322-9297-4E1D-8C9E-11BE2C999929}"/>
              </a:ext>
            </a:extLst>
          </p:cNvPr>
          <p:cNvSpPr>
            <a:spLocks noGrp="1"/>
          </p:cNvSpPr>
          <p:nvPr>
            <p:ph type="title"/>
          </p:nvPr>
        </p:nvSpPr>
        <p:spPr>
          <a:xfrm>
            <a:off x="1120005" y="292308"/>
            <a:ext cx="10668721" cy="1479638"/>
          </a:xfrm>
        </p:spPr>
        <p:txBody>
          <a:bodyPr>
            <a:normAutofit/>
          </a:bodyPr>
          <a:lstStyle/>
          <a:p>
            <a:r>
              <a:rPr lang="en-US" dirty="0">
                <a:latin typeface="Calibri" panose="020F0502020204030204" pitchFamily="34" charset="0"/>
                <a:cs typeface="Calibri" panose="020F0502020204030204" pitchFamily="34" charset="0"/>
              </a:rPr>
              <a:t>Question</a:t>
            </a:r>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8174" y="1933587"/>
            <a:ext cx="10165376"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A24EE42-C3BF-4704-B18C-493367675C87}"/>
              </a:ext>
            </a:extLst>
          </p:cNvPr>
          <p:cNvSpPr>
            <a:spLocks noGrp="1"/>
          </p:cNvSpPr>
          <p:nvPr>
            <p:ph idx="1"/>
          </p:nvPr>
        </p:nvSpPr>
        <p:spPr>
          <a:xfrm>
            <a:off x="1120006" y="2150170"/>
            <a:ext cx="6565518" cy="3835761"/>
          </a:xfrm>
        </p:spPr>
        <p:txBody>
          <a:bodyPr>
            <a:normAutofit/>
          </a:bodyPr>
          <a:lstStyle/>
          <a:p>
            <a:r>
              <a:rPr lang="en-US" dirty="0">
                <a:latin typeface="Calibri" panose="020F0502020204030204" pitchFamily="34" charset="0"/>
                <a:cs typeface="Calibri" panose="020F0502020204030204" pitchFamily="34" charset="0"/>
              </a:rPr>
              <a:t>Do you remember a time when you used a DEI deflection?</a:t>
            </a:r>
          </a:p>
          <a:p>
            <a:endParaRPr lang="en-US" dirty="0">
              <a:highlight>
                <a:srgbClr val="FFFF00"/>
              </a:highlight>
              <a:latin typeface="Calibri" panose="020F0502020204030204" pitchFamily="34" charset="0"/>
              <a:cs typeface="Calibri" panose="020F0502020204030204" pitchFamily="34" charset="0"/>
            </a:endParaRPr>
          </a:p>
        </p:txBody>
      </p:sp>
      <p:pic>
        <p:nvPicPr>
          <p:cNvPr id="7" name="Graphic 6" descr="Customer review with solid fill">
            <a:extLst>
              <a:ext uri="{FF2B5EF4-FFF2-40B4-BE49-F238E27FC236}">
                <a16:creationId xmlns:a16="http://schemas.microsoft.com/office/drawing/2014/main" id="{6F3CC40A-97A3-2313-DC95-976E33CB95C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291715" y="2464733"/>
            <a:ext cx="3206633" cy="3206633"/>
          </a:xfrm>
          <a:prstGeom prst="rect">
            <a:avLst/>
          </a:prstGeom>
        </p:spPr>
      </p:pic>
      <p:sp>
        <p:nvSpPr>
          <p:cNvPr id="14" name="Rectangle 13">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 y="6528223"/>
            <a:ext cx="12434711"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93499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4" y="0"/>
            <a:ext cx="12433366"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03588" cy="6994525"/>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8" name="Freeform: Shape 7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0188" cy="6994525"/>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5298" name="Title 1">
            <a:extLst>
              <a:ext uri="{FF2B5EF4-FFF2-40B4-BE49-F238E27FC236}">
                <a16:creationId xmlns:a16="http://schemas.microsoft.com/office/drawing/2014/main" id="{D43C83D3-65A7-08BA-EB59-FD472F87AADD}"/>
              </a:ext>
            </a:extLst>
          </p:cNvPr>
          <p:cNvSpPr>
            <a:spLocks noGrp="1" noChangeArrowheads="1"/>
          </p:cNvSpPr>
          <p:nvPr>
            <p:ph type="title"/>
          </p:nvPr>
        </p:nvSpPr>
        <p:spPr>
          <a:xfrm>
            <a:off x="556054" y="652822"/>
            <a:ext cx="4031875" cy="5362469"/>
          </a:xfrm>
        </p:spPr>
        <p:txBody>
          <a:bodyPr vert="horz" lIns="91440" tIns="45720" rIns="91440" bIns="45720" rtlCol="0" anchor="ctr">
            <a:normAutofit/>
          </a:bodyPr>
          <a:lstStyle/>
          <a:p>
            <a:pPr defTabSz="914400" eaLnBrk="1" hangingPunct="1"/>
            <a:r>
              <a:rPr lang="en-US" altLang="en-US" sz="4400" kern="1200" dirty="0">
                <a:latin typeface="+mn-lt"/>
                <a:ea typeface="+mj-ea"/>
                <a:cs typeface="+mj-cs"/>
              </a:rPr>
              <a:t>What Men </a:t>
            </a:r>
            <a:br>
              <a:rPr lang="en-US" altLang="en-US" sz="4400" kern="1200" dirty="0">
                <a:latin typeface="+mn-lt"/>
                <a:ea typeface="+mj-ea"/>
                <a:cs typeface="+mj-cs"/>
              </a:rPr>
            </a:br>
            <a:r>
              <a:rPr lang="en-US" altLang="en-US" sz="4400" kern="1200" dirty="0">
                <a:latin typeface="+mn-lt"/>
                <a:ea typeface="+mj-ea"/>
                <a:cs typeface="+mj-cs"/>
              </a:rPr>
              <a:t>(and historically advantaged) Can Do</a:t>
            </a:r>
          </a:p>
        </p:txBody>
      </p:sp>
      <p:sp>
        <p:nvSpPr>
          <p:cNvPr id="31746" name="Content Placeholder 2">
            <a:extLst>
              <a:ext uri="{FF2B5EF4-FFF2-40B4-BE49-F238E27FC236}">
                <a16:creationId xmlns:a16="http://schemas.microsoft.com/office/drawing/2014/main" id="{2DD834AB-3E3D-B4C9-EFF3-CF5F78C26CA5}"/>
              </a:ext>
            </a:extLst>
          </p:cNvPr>
          <p:cNvSpPr>
            <a:spLocks noGrp="1" noChangeArrowheads="1"/>
          </p:cNvSpPr>
          <p:nvPr>
            <p:ph idx="1"/>
          </p:nvPr>
        </p:nvSpPr>
        <p:spPr>
          <a:xfrm>
            <a:off x="5465830" y="489129"/>
            <a:ext cx="6145461" cy="6016265"/>
          </a:xfrm>
        </p:spPr>
        <p:txBody>
          <a:bodyPr vert="horz" lIns="91440" tIns="45720" rIns="91440" bIns="45720" rtlCol="0" anchor="ctr">
            <a:normAutofit fontScale="85000" lnSpcReduction="20000"/>
          </a:bodyPr>
          <a:lstStyle/>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dirty="0">
              <a:latin typeface="+mn-lt"/>
              <a:ea typeface="+mn-ea"/>
              <a:cs typeface="+mn-cs"/>
            </a:endParaRP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Don’t expect others to teach you; approach your learning with humility and curiosity</a:t>
            </a:r>
            <a:br>
              <a:rPr lang="en-US" altLang="en-US" dirty="0">
                <a:latin typeface="+mn-lt"/>
                <a:ea typeface="+mn-ea"/>
                <a:cs typeface="+mn-cs"/>
              </a:rPr>
            </a:br>
            <a:endParaRPr lang="en-US" altLang="en-US" dirty="0">
              <a:latin typeface="+mn-lt"/>
              <a:ea typeface="+mn-ea"/>
              <a:cs typeface="+mn-cs"/>
            </a:endParaRP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Don’t react, but reflect on what colleagues offer you</a:t>
            </a:r>
            <a:br>
              <a:rPr lang="en-US" altLang="en-US" dirty="0">
                <a:latin typeface="+mn-lt"/>
                <a:ea typeface="+mn-ea"/>
                <a:cs typeface="+mn-cs"/>
              </a:rPr>
            </a:br>
            <a:endParaRPr lang="en-US" altLang="en-US" dirty="0">
              <a:latin typeface="+mn-lt"/>
              <a:ea typeface="+mn-ea"/>
              <a:cs typeface="+mn-cs"/>
            </a:endParaRP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Take time to align on the intent and impact on your actions to people who differ from you</a:t>
            </a:r>
            <a:br>
              <a:rPr lang="en-US" altLang="en-US" dirty="0">
                <a:latin typeface="+mn-lt"/>
                <a:ea typeface="+mn-ea"/>
                <a:cs typeface="+mn-cs"/>
              </a:rPr>
            </a:br>
            <a:endParaRPr lang="en-US" altLang="en-US" dirty="0">
              <a:latin typeface="+mn-lt"/>
              <a:ea typeface="+mn-ea"/>
              <a:cs typeface="+mn-cs"/>
            </a:endParaRP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Engage your peers to join you in learning and sharing together</a:t>
            </a:r>
            <a:br>
              <a:rPr lang="en-US" altLang="en-US" dirty="0">
                <a:latin typeface="+mn-lt"/>
                <a:ea typeface="+mn-ea"/>
                <a:cs typeface="+mn-cs"/>
              </a:rPr>
            </a:br>
            <a:endParaRPr lang="en-US" altLang="en-US" dirty="0">
              <a:latin typeface="+mn-lt"/>
              <a:ea typeface="+mn-ea"/>
              <a:cs typeface="+mn-cs"/>
            </a:endParaRP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Learn about your own identity and what that means historically</a:t>
            </a:r>
            <a:br>
              <a:rPr lang="en-US" altLang="en-US" dirty="0">
                <a:latin typeface="+mn-lt"/>
                <a:ea typeface="+mn-ea"/>
                <a:cs typeface="+mn-cs"/>
              </a:rPr>
            </a:br>
            <a:endParaRPr lang="en-US" altLang="en-US" dirty="0">
              <a:latin typeface="+mn-lt"/>
              <a:ea typeface="+mn-ea"/>
              <a:cs typeface="+mn-cs"/>
            </a:endParaRP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Put yourself in positions where you are not a part of the ‘majority’</a:t>
            </a:r>
          </a:p>
        </p:txBody>
      </p:sp>
      <p:sp>
        <p:nvSpPr>
          <p:cNvPr id="55300" name="Slide Number Placeholder 1">
            <a:extLst>
              <a:ext uri="{FF2B5EF4-FFF2-40B4-BE49-F238E27FC236}">
                <a16:creationId xmlns:a16="http://schemas.microsoft.com/office/drawing/2014/main" id="{A0E454F5-7364-1155-0C63-D4C3A0FD5543}"/>
              </a:ext>
            </a:extLst>
          </p:cNvPr>
          <p:cNvSpPr txBox="1">
            <a:spLocks noChangeArrowheads="1"/>
          </p:cNvSpPr>
          <p:nvPr/>
        </p:nvSpPr>
        <p:spPr bwMode="auto">
          <a:xfrm>
            <a:off x="11503025" y="6280150"/>
            <a:ext cx="515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1281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1281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algn="r" eaLnBrk="1" hangingPunct="1">
              <a:lnSpc>
                <a:spcPct val="100000"/>
              </a:lnSpc>
              <a:spcBef>
                <a:spcPct val="0"/>
              </a:spcBef>
              <a:spcAft>
                <a:spcPts val="600"/>
              </a:spcAft>
              <a:buClrTx/>
              <a:buFontTx/>
              <a:buNone/>
            </a:pPr>
            <a:fld id="{CDADF713-A45A-412B-A7DF-AA2DA455E9A5}" type="slidenum">
              <a:rPr lang="en-US" altLang="en-US" sz="1000">
                <a:solidFill>
                  <a:srgbClr val="000000"/>
                </a:solidFill>
                <a:latin typeface="+mn-lt"/>
              </a:rPr>
              <a:pPr algn="r" eaLnBrk="1" hangingPunct="1">
                <a:lnSpc>
                  <a:spcPct val="100000"/>
                </a:lnSpc>
                <a:spcBef>
                  <a:spcPct val="0"/>
                </a:spcBef>
                <a:spcAft>
                  <a:spcPts val="600"/>
                </a:spcAft>
                <a:buClrTx/>
                <a:buFontTx/>
                <a:buNone/>
              </a:pPr>
              <a:t>31</a:t>
            </a:fld>
            <a:endParaRPr lang="en-US" altLang="en-US" sz="1000">
              <a:solidFill>
                <a:srgbClr val="000000"/>
              </a:solidFill>
              <a:latin typeface="+mn-lt"/>
            </a:endParaRPr>
          </a:p>
        </p:txBody>
      </p:sp>
    </p:spTree>
    <p:extLst>
      <p:ext uri="{BB962C8B-B14F-4D97-AF65-F5344CB8AC3E}">
        <p14:creationId xmlns:p14="http://schemas.microsoft.com/office/powerpoint/2010/main" val="14670878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8" y="6528223"/>
            <a:ext cx="12433237"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1874" y="4563821"/>
            <a:ext cx="1007354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10">
            <a:extLst>
              <a:ext uri="{FF2B5EF4-FFF2-40B4-BE49-F238E27FC236}">
                <a16:creationId xmlns:a16="http://schemas.microsoft.com/office/drawing/2014/main" id="{B601567C-4815-45C4-A8C8-DEF236232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433365"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6" name="Straight Connector 12">
            <a:extLst>
              <a:ext uri="{FF2B5EF4-FFF2-40B4-BE49-F238E27FC236}">
                <a16:creationId xmlns:a16="http://schemas.microsoft.com/office/drawing/2014/main" id="{9D2BBCA2-F039-47DF-B36F-39D7E7CC00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4146" y="5164268"/>
            <a:ext cx="1007354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77711D3-2534-4918-8661-020829D71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8223"/>
            <a:ext cx="12436475"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itle 1">
            <a:extLst>
              <a:ext uri="{FF2B5EF4-FFF2-40B4-BE49-F238E27FC236}">
                <a16:creationId xmlns:a16="http://schemas.microsoft.com/office/drawing/2014/main" id="{7667D0C9-F10C-4676-99FE-A19B3B5C6AE6}"/>
              </a:ext>
            </a:extLst>
          </p:cNvPr>
          <p:cNvSpPr txBox="1">
            <a:spLocks/>
          </p:cNvSpPr>
          <p:nvPr/>
        </p:nvSpPr>
        <p:spPr>
          <a:xfrm>
            <a:off x="721697" y="1973268"/>
            <a:ext cx="3262476" cy="1531204"/>
          </a:xfrm>
          <a:prstGeom prst="rect">
            <a:avLst/>
          </a:prstGeom>
        </p:spPr>
        <p:txBody>
          <a:bodyPr vert="horz" lIns="91440" tIns="45720" rIns="91440" bIns="45720" rtlCol="0" anchor="t">
            <a:noAutofit/>
          </a:bodyPr>
          <a:lstStyle>
            <a:lvl1pPr algn="l" defTabSz="932597" rtl="0" eaLnBrk="1" latinLnBrk="0" hangingPunct="1">
              <a:lnSpc>
                <a:spcPct val="90000"/>
              </a:lnSpc>
              <a:spcBef>
                <a:spcPct val="0"/>
              </a:spcBef>
              <a:buNone/>
              <a:defRPr sz="4488" b="1" i="0" kern="1200" baseline="0">
                <a:solidFill>
                  <a:schemeClr val="tx1"/>
                </a:solidFill>
                <a:latin typeface="Arial" panose="020B0604020202020204" pitchFamily="34" charset="0"/>
                <a:ea typeface="Helvetica Neue" charset="0"/>
                <a:cs typeface="Arial" panose="020B0604020202020204" pitchFamily="34" charset="0"/>
              </a:defRPr>
            </a:lvl1pPr>
          </a:lstStyle>
          <a:p>
            <a:pPr marL="0" marR="0" lvl="0" indent="0" defTabSz="932597" rtl="0" eaLnBrk="1" fontAlgn="auto" latinLnBrk="0" hangingPunct="1">
              <a:lnSpc>
                <a:spcPct val="90000"/>
              </a:lnSpc>
              <a:spcBef>
                <a:spcPct val="0"/>
              </a:spcBef>
              <a:spcAft>
                <a:spcPts val="0"/>
              </a:spcAft>
              <a:buClrTx/>
              <a:buSzTx/>
              <a:buFontTx/>
              <a:buNone/>
              <a:tabLst/>
              <a:defRPr/>
            </a:pPr>
            <a:r>
              <a:rPr lang="en-US" sz="4400" dirty="0">
                <a:latin typeface="Calibri" panose="020F0502020204030204" pitchFamily="34" charset="0"/>
                <a:ea typeface="+mj-ea"/>
                <a:cs typeface="Calibri" panose="020F0502020204030204" pitchFamily="34" charset="0"/>
              </a:rPr>
              <a:t>Inclusive</a:t>
            </a:r>
            <a:r>
              <a:rPr kumimoji="0" lang="en-US" sz="2856"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p>
          <a:p>
            <a:pPr marL="0" marR="0" lvl="0" indent="0" defTabSz="932597" rtl="0" eaLnBrk="1" fontAlgn="auto" latinLnBrk="0" hangingPunct="1">
              <a:lnSpc>
                <a:spcPct val="90000"/>
              </a:lnSpc>
              <a:spcBef>
                <a:spcPct val="0"/>
              </a:spcBef>
              <a:spcAft>
                <a:spcPts val="0"/>
              </a:spcAft>
              <a:buClrTx/>
              <a:buSzTx/>
              <a:buFontTx/>
              <a:buNone/>
              <a:tabLst/>
              <a:defRPr/>
            </a:pPr>
            <a:r>
              <a:rPr lang="en-US" sz="4400" dirty="0">
                <a:latin typeface="Calibri" panose="020F0502020204030204" pitchFamily="34" charset="0"/>
                <a:ea typeface="+mj-ea"/>
                <a:cs typeface="Calibri" panose="020F0502020204030204" pitchFamily="34" charset="0"/>
              </a:rPr>
              <a:t>Behaviors</a:t>
            </a:r>
          </a:p>
        </p:txBody>
      </p:sp>
      <p:sp>
        <p:nvSpPr>
          <p:cNvPr id="20" name="Content Placeholder 2">
            <a:extLst>
              <a:ext uri="{FF2B5EF4-FFF2-40B4-BE49-F238E27FC236}">
                <a16:creationId xmlns:a16="http://schemas.microsoft.com/office/drawing/2014/main" id="{A2E8C172-3C5D-4214-BCF2-A3B0273CA4A8}"/>
              </a:ext>
            </a:extLst>
          </p:cNvPr>
          <p:cNvSpPr txBox="1">
            <a:spLocks/>
          </p:cNvSpPr>
          <p:nvPr/>
        </p:nvSpPr>
        <p:spPr>
          <a:xfrm>
            <a:off x="5210498" y="665501"/>
            <a:ext cx="6818217" cy="4405442"/>
          </a:xfrm>
          <a:prstGeom prst="rect">
            <a:avLst/>
          </a:prstGeom>
        </p:spPr>
        <p:txBody>
          <a:bodyPr vert="horz" lIns="93260" tIns="46630" rIns="93260" bIns="46630" rtlCol="0">
            <a:normAutofit fontScale="92500" lnSpcReduction="20000"/>
          </a:bodyPr>
          <a:lstStyle>
            <a:lvl1pPr marL="228600" indent="-228600" algn="l" defTabSz="914400" rtl="0" eaLnBrk="1" latinLnBrk="0" hangingPunct="1">
              <a:lnSpc>
                <a:spcPct val="120000"/>
              </a:lnSpc>
              <a:spcBef>
                <a:spcPts val="0"/>
              </a:spcBef>
              <a:spcAft>
                <a:spcPts val="800"/>
              </a:spcAft>
              <a:buFont typeface="Arial"/>
              <a:buChar char="•"/>
              <a:defRPr sz="2800" kern="1200">
                <a:solidFill>
                  <a:schemeClr val="tx1"/>
                </a:solidFill>
                <a:latin typeface="Arial" panose="020B0604020202020204" pitchFamily="34" charset="0"/>
                <a:ea typeface="Helvetica Neue" charset="0"/>
                <a:cs typeface="Arial" panose="020B0604020202020204" pitchFamily="34" charset="0"/>
              </a:defRPr>
            </a:lvl1pPr>
            <a:lvl2pPr marL="685800" indent="-228600" algn="l" defTabSz="914400" rtl="0" eaLnBrk="1" latinLnBrk="0" hangingPunct="1">
              <a:lnSpc>
                <a:spcPct val="120000"/>
              </a:lnSpc>
              <a:spcBef>
                <a:spcPts val="0"/>
              </a:spcBef>
              <a:spcAft>
                <a:spcPts val="800"/>
              </a:spcAft>
              <a:buFont typeface="Arial"/>
              <a:buChar char="•"/>
              <a:defRPr sz="2400" kern="1200">
                <a:solidFill>
                  <a:schemeClr val="tx1"/>
                </a:solidFill>
                <a:latin typeface="Arial" panose="020B0604020202020204" pitchFamily="34" charset="0"/>
                <a:ea typeface="Helvetica Neue" charset="0"/>
                <a:cs typeface="Arial" panose="020B0604020202020204" pitchFamily="34" charset="0"/>
              </a:defRPr>
            </a:lvl2pPr>
            <a:lvl3pPr marL="1143000" indent="-228600" algn="l" defTabSz="914400" rtl="0" eaLnBrk="1" latinLnBrk="0" hangingPunct="1">
              <a:lnSpc>
                <a:spcPct val="120000"/>
              </a:lnSpc>
              <a:spcBef>
                <a:spcPts val="0"/>
              </a:spcBef>
              <a:spcAft>
                <a:spcPts val="800"/>
              </a:spcAft>
              <a:buFont typeface="Arial"/>
              <a:buChar char="•"/>
              <a:defRPr sz="2000" kern="1200">
                <a:solidFill>
                  <a:schemeClr val="tx1"/>
                </a:solidFill>
                <a:latin typeface="Arial" panose="020B0604020202020204" pitchFamily="34" charset="0"/>
                <a:ea typeface="Helvetica Neue" charset="0"/>
                <a:cs typeface="Arial" panose="020B0604020202020204" pitchFamily="34" charset="0"/>
              </a:defRPr>
            </a:lvl3pPr>
            <a:lvl4pPr marL="1600200" indent="-228600" algn="l" defTabSz="914400" rtl="0" eaLnBrk="1" latinLnBrk="0" hangingPunct="1">
              <a:lnSpc>
                <a:spcPct val="120000"/>
              </a:lnSpc>
              <a:spcBef>
                <a:spcPts val="0"/>
              </a:spcBef>
              <a:spcAft>
                <a:spcPts val="800"/>
              </a:spcAft>
              <a:buFont typeface="Arial"/>
              <a:buChar char="•"/>
              <a:defRPr sz="1800" kern="1200" baseline="0">
                <a:solidFill>
                  <a:schemeClr val="tx1"/>
                </a:solidFill>
                <a:latin typeface="Arial" panose="020B0604020202020204" pitchFamily="34" charset="0"/>
                <a:ea typeface="Helvetica Neue" charset="0"/>
                <a:cs typeface="Arial" panose="020B0604020202020204" pitchFamily="34" charset="0"/>
              </a:defRPr>
            </a:lvl4pPr>
            <a:lvl5pPr marL="2057400" indent="-228600" algn="l" defTabSz="914400" rtl="0" eaLnBrk="1" latinLnBrk="0" hangingPunct="1">
              <a:lnSpc>
                <a:spcPct val="120000"/>
              </a:lnSpc>
              <a:spcBef>
                <a:spcPts val="0"/>
              </a:spcBef>
              <a:spcAft>
                <a:spcPts val="800"/>
              </a:spcAft>
              <a:buFont typeface="Arial"/>
              <a:buChar char="•"/>
              <a:defRPr sz="1800" kern="1200">
                <a:solidFill>
                  <a:schemeClr val="tx1"/>
                </a:solidFill>
                <a:latin typeface="Arial" panose="020B0604020202020204" pitchFamily="34" charset="0"/>
                <a:ea typeface="Helvetica Neue"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932597" fontAlgn="auto">
              <a:spcAft>
                <a:spcPts val="2040"/>
              </a:spcAft>
            </a:pPr>
            <a:r>
              <a:rPr lang="en-US" sz="3162" dirty="0">
                <a:solidFill>
                  <a:srgbClr val="000000"/>
                </a:solidFill>
                <a:latin typeface="Calibri" panose="020F0502020204030204" pitchFamily="34" charset="0"/>
                <a:cs typeface="Calibri" panose="020F0502020204030204" pitchFamily="34" charset="0"/>
              </a:rPr>
              <a:t>Own Your Story</a:t>
            </a:r>
          </a:p>
          <a:p>
            <a:pPr defTabSz="932597" fontAlgn="auto">
              <a:spcAft>
                <a:spcPts val="2040"/>
              </a:spcAft>
            </a:pPr>
            <a:r>
              <a:rPr lang="en-US" sz="3162" dirty="0">
                <a:solidFill>
                  <a:srgbClr val="000000"/>
                </a:solidFill>
                <a:latin typeface="Calibri" panose="020F0502020204030204" pitchFamily="34" charset="0"/>
                <a:cs typeface="Calibri" panose="020F0502020204030204" pitchFamily="34" charset="0"/>
              </a:rPr>
              <a:t>Listen to Build Trust</a:t>
            </a:r>
          </a:p>
          <a:p>
            <a:pPr defTabSz="932597" fontAlgn="auto">
              <a:spcAft>
                <a:spcPts val="2040"/>
              </a:spcAft>
            </a:pPr>
            <a:r>
              <a:rPr lang="en-US" sz="3162" dirty="0">
                <a:solidFill>
                  <a:srgbClr val="000000"/>
                </a:solidFill>
                <a:latin typeface="Calibri" panose="020F0502020204030204" pitchFamily="34" charset="0"/>
                <a:cs typeface="Calibri" panose="020F0502020204030204" pitchFamily="34" charset="0"/>
              </a:rPr>
              <a:t>Seek &amp; Give Feedback Courageously</a:t>
            </a:r>
          </a:p>
          <a:p>
            <a:pPr defTabSz="932597" fontAlgn="auto">
              <a:spcAft>
                <a:spcPts val="2040"/>
              </a:spcAft>
            </a:pPr>
            <a:r>
              <a:rPr lang="en-US" sz="3162" dirty="0">
                <a:solidFill>
                  <a:srgbClr val="000000"/>
                </a:solidFill>
                <a:latin typeface="Calibri" panose="020F0502020204030204" pitchFamily="34" charset="0"/>
                <a:cs typeface="Calibri" panose="020F0502020204030204" pitchFamily="34" charset="0"/>
              </a:rPr>
              <a:t>Respect Individuality &amp; Build Belonging</a:t>
            </a:r>
          </a:p>
          <a:p>
            <a:pPr defTabSz="932597" fontAlgn="auto">
              <a:spcAft>
                <a:spcPts val="2040"/>
              </a:spcAft>
            </a:pPr>
            <a:r>
              <a:rPr lang="en-US" sz="3162" dirty="0">
                <a:solidFill>
                  <a:srgbClr val="000000"/>
                </a:solidFill>
                <a:latin typeface="Calibri" panose="020F0502020204030204" pitchFamily="34" charset="0"/>
                <a:cs typeface="Calibri" panose="020F0502020204030204" pitchFamily="34" charset="0"/>
              </a:rPr>
              <a:t>Equip Your Colleagues to Progress</a:t>
            </a:r>
          </a:p>
          <a:p>
            <a:pPr defTabSz="932597" fontAlgn="auto">
              <a:spcAft>
                <a:spcPts val="2040"/>
              </a:spcAft>
            </a:pPr>
            <a:r>
              <a:rPr lang="en-US" sz="3162" dirty="0">
                <a:solidFill>
                  <a:srgbClr val="000000"/>
                </a:solidFill>
                <a:latin typeface="Calibri" panose="020F0502020204030204" pitchFamily="34" charset="0"/>
                <a:cs typeface="Calibri" panose="020F0502020204030204" pitchFamily="34" charset="0"/>
              </a:rPr>
              <a:t>Create an Inclusive Culture</a:t>
            </a:r>
          </a:p>
          <a:p>
            <a:pPr marL="0" indent="0" defTabSz="932597" fontAlgn="auto">
              <a:spcAft>
                <a:spcPts val="2040"/>
              </a:spcAft>
              <a:buFont typeface="Arial"/>
              <a:buNone/>
            </a:pPr>
            <a:endParaRPr lang="en-US" sz="3162" b="1" dirty="0">
              <a:solidFill>
                <a:srgbClr val="500778"/>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E44FE829-CC14-44F1-B1BA-7EF45281A89F}"/>
              </a:ext>
            </a:extLst>
          </p:cNvPr>
          <p:cNvSpPr txBox="1"/>
          <p:nvPr/>
        </p:nvSpPr>
        <p:spPr>
          <a:xfrm>
            <a:off x="855767" y="5184034"/>
            <a:ext cx="11009662" cy="374846"/>
          </a:xfrm>
          <a:prstGeom prst="rect">
            <a:avLst/>
          </a:prstGeom>
          <a:noFill/>
        </p:spPr>
        <p:txBody>
          <a:bodyPr wrap="square" rtlCol="0">
            <a:spAutoFit/>
          </a:bodyPr>
          <a:lstStyle/>
          <a:p>
            <a:pPr defTabSz="932597" eaLnBrk="1" fontAlgn="auto" hangingPunct="1">
              <a:spcBef>
                <a:spcPts val="0"/>
              </a:spcBef>
              <a:spcAft>
                <a:spcPts val="0"/>
              </a:spcAft>
            </a:pPr>
            <a:r>
              <a:rPr lang="en-US" sz="1836" dirty="0">
                <a:solidFill>
                  <a:srgbClr val="000000"/>
                </a:solidFill>
                <a:latin typeface="Calibri" panose="020F0502020204030204" pitchFamily="34" charset="0"/>
                <a:ea typeface="Helvetica Neue" panose="02000503000000020004" pitchFamily="2" charset="0"/>
                <a:cs typeface="Calibri" panose="020F0502020204030204" pitchFamily="34" charset="0"/>
              </a:rPr>
              <a:t>This is about personal initiative and agency. Answering the “tell me what to do” question for ourselves. </a:t>
            </a:r>
          </a:p>
        </p:txBody>
      </p:sp>
    </p:spTree>
    <p:extLst>
      <p:ext uri="{BB962C8B-B14F-4D97-AF65-F5344CB8AC3E}">
        <p14:creationId xmlns:p14="http://schemas.microsoft.com/office/powerpoint/2010/main" val="3831393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4" y="0"/>
            <a:ext cx="12433366"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03588" cy="6994525"/>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8" name="Freeform: Shape 7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0188" cy="6994525"/>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5298" name="Title 1">
            <a:extLst>
              <a:ext uri="{FF2B5EF4-FFF2-40B4-BE49-F238E27FC236}">
                <a16:creationId xmlns:a16="http://schemas.microsoft.com/office/drawing/2014/main" id="{D43C83D3-65A7-08BA-EB59-FD472F87AADD}"/>
              </a:ext>
            </a:extLst>
          </p:cNvPr>
          <p:cNvSpPr>
            <a:spLocks noGrp="1" noChangeArrowheads="1"/>
          </p:cNvSpPr>
          <p:nvPr>
            <p:ph type="title"/>
          </p:nvPr>
        </p:nvSpPr>
        <p:spPr>
          <a:xfrm>
            <a:off x="820807" y="652822"/>
            <a:ext cx="3348521" cy="5362469"/>
          </a:xfrm>
        </p:spPr>
        <p:txBody>
          <a:bodyPr vert="horz" lIns="91440" tIns="45720" rIns="91440" bIns="45720" rtlCol="0" anchor="ctr">
            <a:normAutofit/>
          </a:bodyPr>
          <a:lstStyle/>
          <a:p>
            <a:pPr defTabSz="914400" eaLnBrk="1" hangingPunct="1"/>
            <a:r>
              <a:rPr lang="en-US" altLang="en-US" sz="4400" kern="1200" dirty="0">
                <a:latin typeface="+mn-lt"/>
                <a:ea typeface="+mj-ea"/>
                <a:cs typeface="+mj-cs"/>
              </a:rPr>
              <a:t>Key Takeaways</a:t>
            </a:r>
            <a:br>
              <a:rPr lang="en-US" altLang="en-US" sz="4400" kern="1200" dirty="0">
                <a:latin typeface="+mn-lt"/>
                <a:ea typeface="+mj-ea"/>
                <a:cs typeface="+mj-cs"/>
              </a:rPr>
            </a:br>
            <a:endParaRPr lang="en-US" altLang="en-US" sz="4400" kern="1200" dirty="0">
              <a:latin typeface="+mn-lt"/>
              <a:ea typeface="+mj-ea"/>
              <a:cs typeface="+mj-cs"/>
            </a:endParaRPr>
          </a:p>
        </p:txBody>
      </p:sp>
      <p:sp>
        <p:nvSpPr>
          <p:cNvPr id="31746" name="Content Placeholder 2">
            <a:extLst>
              <a:ext uri="{FF2B5EF4-FFF2-40B4-BE49-F238E27FC236}">
                <a16:creationId xmlns:a16="http://schemas.microsoft.com/office/drawing/2014/main" id="{2DD834AB-3E3D-B4C9-EFF3-CF5F78C26CA5}"/>
              </a:ext>
            </a:extLst>
          </p:cNvPr>
          <p:cNvSpPr>
            <a:spLocks noGrp="1" noChangeArrowheads="1"/>
          </p:cNvSpPr>
          <p:nvPr>
            <p:ph idx="1"/>
          </p:nvPr>
        </p:nvSpPr>
        <p:spPr>
          <a:xfrm>
            <a:off x="3533859" y="979234"/>
            <a:ext cx="6145461" cy="5362469"/>
          </a:xfrm>
        </p:spPr>
        <p:txBody>
          <a:bodyPr vert="horz" lIns="91440" tIns="45720" rIns="91440" bIns="45720" rtlCol="0" anchor="ctr">
            <a:normAutofit/>
          </a:bodyPr>
          <a:lstStyle/>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p:txBody>
      </p:sp>
      <p:sp>
        <p:nvSpPr>
          <p:cNvPr id="55300" name="Slide Number Placeholder 1">
            <a:extLst>
              <a:ext uri="{FF2B5EF4-FFF2-40B4-BE49-F238E27FC236}">
                <a16:creationId xmlns:a16="http://schemas.microsoft.com/office/drawing/2014/main" id="{A0E454F5-7364-1155-0C63-D4C3A0FD5543}"/>
              </a:ext>
            </a:extLst>
          </p:cNvPr>
          <p:cNvSpPr txBox="1">
            <a:spLocks noChangeArrowheads="1"/>
          </p:cNvSpPr>
          <p:nvPr/>
        </p:nvSpPr>
        <p:spPr bwMode="auto">
          <a:xfrm>
            <a:off x="11503025" y="6280150"/>
            <a:ext cx="515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1281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1281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algn="r" eaLnBrk="1" hangingPunct="1">
              <a:lnSpc>
                <a:spcPct val="100000"/>
              </a:lnSpc>
              <a:spcBef>
                <a:spcPct val="0"/>
              </a:spcBef>
              <a:spcAft>
                <a:spcPts val="600"/>
              </a:spcAft>
              <a:buClrTx/>
              <a:buFontTx/>
              <a:buNone/>
            </a:pPr>
            <a:fld id="{CDADF713-A45A-412B-A7DF-AA2DA455E9A5}" type="slidenum">
              <a:rPr lang="en-US" altLang="en-US" sz="1000">
                <a:solidFill>
                  <a:srgbClr val="000000"/>
                </a:solidFill>
                <a:latin typeface="+mn-lt"/>
              </a:rPr>
              <a:pPr algn="r" eaLnBrk="1" hangingPunct="1">
                <a:lnSpc>
                  <a:spcPct val="100000"/>
                </a:lnSpc>
                <a:spcBef>
                  <a:spcPct val="0"/>
                </a:spcBef>
                <a:spcAft>
                  <a:spcPts val="600"/>
                </a:spcAft>
                <a:buClrTx/>
                <a:buFontTx/>
                <a:buNone/>
              </a:pPr>
              <a:t>33</a:t>
            </a:fld>
            <a:endParaRPr lang="en-US" altLang="en-US" sz="1000">
              <a:solidFill>
                <a:srgbClr val="000000"/>
              </a:solidFill>
              <a:latin typeface="+mn-lt"/>
            </a:endParaRPr>
          </a:p>
        </p:txBody>
      </p:sp>
      <p:sp>
        <p:nvSpPr>
          <p:cNvPr id="9" name="Content Placeholder 2">
            <a:extLst>
              <a:ext uri="{FF2B5EF4-FFF2-40B4-BE49-F238E27FC236}">
                <a16:creationId xmlns:a16="http://schemas.microsoft.com/office/drawing/2014/main" id="{46BE4B7D-B398-437B-AA67-5C40BEF32A3A}"/>
              </a:ext>
            </a:extLst>
          </p:cNvPr>
          <p:cNvSpPr txBox="1">
            <a:spLocks noChangeArrowheads="1"/>
          </p:cNvSpPr>
          <p:nvPr/>
        </p:nvSpPr>
        <p:spPr bwMode="auto">
          <a:xfrm>
            <a:off x="5155894" y="519905"/>
            <a:ext cx="6863069" cy="595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85000" lnSpcReduction="20000"/>
          </a:bodyPr>
          <a:lstStyle>
            <a:lvl1pPr marL="524586" indent="-524586" algn="l" defTabSz="931863" rtl="0" eaLnBrk="0" fontAlgn="base" hangingPunct="0">
              <a:lnSpc>
                <a:spcPct val="90000"/>
              </a:lnSpc>
              <a:spcBef>
                <a:spcPts val="1025"/>
              </a:spcBef>
              <a:spcAft>
                <a:spcPct val="0"/>
              </a:spcAft>
              <a:buClr>
                <a:schemeClr val="tx2"/>
              </a:buClr>
              <a:buFont typeface="+mj-lt"/>
              <a:buAutoNum type="arabicPeriod"/>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32597" indent="-466298" algn="l" defTabSz="931863" rtl="0" eaLnBrk="0" fontAlgn="base" hangingPunct="0">
              <a:lnSpc>
                <a:spcPct val="90000"/>
              </a:lnSpc>
              <a:spcBef>
                <a:spcPts val="513"/>
              </a:spcBef>
              <a:spcAft>
                <a:spcPct val="0"/>
              </a:spcAft>
              <a:buClr>
                <a:schemeClr val="tx2"/>
              </a:buClr>
              <a:buFont typeface="+mj-lt"/>
              <a:buAutoNum type="arabicPeriod"/>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98895" indent="-466298" algn="l" defTabSz="931863" rtl="0" eaLnBrk="0" fontAlgn="base" hangingPunct="0">
              <a:lnSpc>
                <a:spcPct val="90000"/>
              </a:lnSpc>
              <a:spcBef>
                <a:spcPts val="513"/>
              </a:spcBef>
              <a:spcAft>
                <a:spcPct val="0"/>
              </a:spcAft>
              <a:buClr>
                <a:schemeClr val="tx2"/>
              </a:buClr>
              <a:buFont typeface="+mj-lt"/>
              <a:buAutoNum type="arabicPeriod"/>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48619" indent="-349724" algn="l" defTabSz="931863" rtl="0" eaLnBrk="0" fontAlgn="base" hangingPunct="0">
              <a:lnSpc>
                <a:spcPct val="90000"/>
              </a:lnSpc>
              <a:spcBef>
                <a:spcPts val="513"/>
              </a:spcBef>
              <a:spcAft>
                <a:spcPct val="0"/>
              </a:spcAft>
              <a:buClr>
                <a:schemeClr val="tx2"/>
              </a:buClr>
              <a:buFont typeface="+mj-lt"/>
              <a:buAutoNum type="arabicPeriod"/>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14917" indent="-349724" algn="l" defTabSz="931863" rtl="0" eaLnBrk="0" fontAlgn="base" hangingPunct="0">
              <a:lnSpc>
                <a:spcPct val="90000"/>
              </a:lnSpc>
              <a:spcBef>
                <a:spcPts val="513"/>
              </a:spcBef>
              <a:spcAft>
                <a:spcPct val="0"/>
              </a:spcAft>
              <a:buClr>
                <a:schemeClr val="tx2"/>
              </a:buClr>
              <a:buFont typeface="+mj-lt"/>
              <a:buAutoNum type="arabicPeriod"/>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a:lstStyle>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dirty="0">
              <a:latin typeface="+mn-lt"/>
              <a:ea typeface="+mn-ea"/>
              <a:cs typeface="+mn-cs"/>
            </a:endParaRP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Inclusion is a sense of uniqueness &amp; belonging</a:t>
            </a:r>
            <a:br>
              <a:rPr lang="en-US" altLang="en-US" dirty="0">
                <a:latin typeface="+mn-lt"/>
                <a:ea typeface="+mn-ea"/>
                <a:cs typeface="+mn-cs"/>
              </a:rPr>
            </a:br>
            <a:endParaRPr lang="en-US" altLang="en-US" dirty="0">
              <a:latin typeface="+mn-lt"/>
              <a:ea typeface="+mn-ea"/>
              <a:cs typeface="+mn-cs"/>
            </a:endParaRP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Inclusion is good for people, and good for business</a:t>
            </a:r>
            <a:br>
              <a:rPr lang="en-US" altLang="en-US" dirty="0">
                <a:latin typeface="+mn-lt"/>
                <a:ea typeface="+mn-ea"/>
                <a:cs typeface="+mn-cs"/>
              </a:rPr>
            </a:br>
            <a:endParaRPr lang="en-US" altLang="en-US" dirty="0">
              <a:latin typeface="+mn-lt"/>
              <a:ea typeface="+mn-ea"/>
              <a:cs typeface="+mn-cs"/>
            </a:endParaRP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Everyone plays a role in driving inclusion</a:t>
            </a:r>
            <a:br>
              <a:rPr lang="en-US" altLang="en-US" dirty="0">
                <a:latin typeface="+mn-lt"/>
                <a:ea typeface="+mn-ea"/>
                <a:cs typeface="+mn-cs"/>
              </a:rPr>
            </a:br>
            <a:endParaRPr lang="en-US" altLang="en-US" dirty="0">
              <a:latin typeface="+mn-lt"/>
              <a:ea typeface="+mn-ea"/>
              <a:cs typeface="+mn-cs"/>
            </a:endParaRP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In order to include others, we must understand power dynamics, and work on empowering others</a:t>
            </a:r>
            <a:br>
              <a:rPr lang="en-US" altLang="en-US" dirty="0">
                <a:latin typeface="+mn-lt"/>
                <a:ea typeface="+mn-ea"/>
                <a:cs typeface="+mn-cs"/>
              </a:rPr>
            </a:br>
            <a:endParaRPr lang="en-US" altLang="en-US" dirty="0">
              <a:latin typeface="+mn-lt"/>
              <a:ea typeface="+mn-ea"/>
              <a:cs typeface="+mn-cs"/>
            </a:endParaRP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This is a journey — understand your own stage and start from there!</a:t>
            </a: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dirty="0">
              <a:latin typeface="+mn-lt"/>
              <a:ea typeface="+mn-ea"/>
              <a:cs typeface="+mn-cs"/>
            </a:endParaRPr>
          </a:p>
          <a:p>
            <a:pPr marL="753186" indent="-4572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dirty="0">
                <a:latin typeface="+mn-lt"/>
                <a:ea typeface="+mn-ea"/>
                <a:cs typeface="+mn-cs"/>
              </a:rPr>
              <a:t>Accountability is key to driving equity and inclusion</a:t>
            </a:r>
          </a:p>
          <a:p>
            <a:pPr marL="295986" indent="0" defTabSz="914400" eaLnBrk="1" fontAlgn="auto" hangingPunct="1">
              <a:spcBef>
                <a:spcPts val="1020"/>
              </a:spcBef>
              <a:spcAft>
                <a:spcPts val="0"/>
              </a:spcAft>
              <a:buClr>
                <a:schemeClr val="tx1">
                  <a:lumMod val="50000"/>
                  <a:lumOff val="50000"/>
                </a:schemeClr>
              </a:buClr>
              <a:buFont typeface="+mj-lt"/>
              <a:buNone/>
              <a:defRPr/>
            </a:pPr>
            <a:endParaRPr lang="en-US" altLang="en-US" dirty="0">
              <a:latin typeface="+mn-lt"/>
              <a:ea typeface="+mn-ea"/>
              <a:cs typeface="+mn-cs"/>
            </a:endParaRP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dirty="0">
              <a:latin typeface="+mn-lt"/>
              <a:ea typeface="+mn-ea"/>
              <a:cs typeface="+mn-cs"/>
            </a:endParaRPr>
          </a:p>
        </p:txBody>
      </p:sp>
      <p:grpSp>
        <p:nvGrpSpPr>
          <p:cNvPr id="16" name="Group 15">
            <a:extLst>
              <a:ext uri="{FF2B5EF4-FFF2-40B4-BE49-F238E27FC236}">
                <a16:creationId xmlns:a16="http://schemas.microsoft.com/office/drawing/2014/main" id="{94DBC245-AAE7-4F49-84DE-0D96E3095A56}"/>
              </a:ext>
            </a:extLst>
          </p:cNvPr>
          <p:cNvGrpSpPr/>
          <p:nvPr/>
        </p:nvGrpSpPr>
        <p:grpSpPr>
          <a:xfrm>
            <a:off x="6350901" y="6521852"/>
            <a:ext cx="4544506" cy="355510"/>
            <a:chOff x="3245379" y="6132031"/>
            <a:chExt cx="4544506" cy="355510"/>
          </a:xfrm>
        </p:grpSpPr>
        <p:pic>
          <p:nvPicPr>
            <p:cNvPr id="17" name="Picture 16" descr="Logo&#10;&#10;Description automatically generated">
              <a:extLst>
                <a:ext uri="{FF2B5EF4-FFF2-40B4-BE49-F238E27FC236}">
                  <a16:creationId xmlns:a16="http://schemas.microsoft.com/office/drawing/2014/main" id="{180572A4-932E-477C-971C-00392D0B68F1}"/>
                </a:ext>
              </a:extLst>
            </p:cNvPr>
            <p:cNvPicPr>
              <a:picLocks noChangeAspect="1"/>
            </p:cNvPicPr>
            <p:nvPr/>
          </p:nvPicPr>
          <p:blipFill rotWithShape="1">
            <a:blip r:embed="rId3"/>
            <a:srcRect l="3846" t="9025" b="12798"/>
            <a:stretch/>
          </p:blipFill>
          <p:spPr>
            <a:xfrm>
              <a:off x="4711700" y="6132031"/>
              <a:ext cx="1311804" cy="355510"/>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9ECC627F-B2F7-4302-86AF-85CC67BA3928}"/>
                </a:ext>
              </a:extLst>
            </p:cNvPr>
            <p:cNvPicPr>
              <a:picLocks noChangeAspect="1"/>
            </p:cNvPicPr>
            <p:nvPr/>
          </p:nvPicPr>
          <p:blipFill>
            <a:blip r:embed="rId4"/>
            <a:stretch>
              <a:fillRect/>
            </a:stretch>
          </p:blipFill>
          <p:spPr>
            <a:xfrm>
              <a:off x="6513197" y="6159163"/>
              <a:ext cx="1276688" cy="305480"/>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C4D47F8A-4A9E-4C6E-A610-E043CB89AAFF}"/>
                </a:ext>
              </a:extLst>
            </p:cNvPr>
            <p:cNvPicPr>
              <a:picLocks noChangeAspect="1"/>
            </p:cNvPicPr>
            <p:nvPr/>
          </p:nvPicPr>
          <p:blipFill rotWithShape="1">
            <a:blip r:embed="rId5"/>
            <a:srcRect l="8522" t="18485" r="6656" b="16875"/>
            <a:stretch/>
          </p:blipFill>
          <p:spPr>
            <a:xfrm>
              <a:off x="3245379" y="6132031"/>
              <a:ext cx="976628" cy="305477"/>
            </a:xfrm>
            <a:prstGeom prst="rect">
              <a:avLst/>
            </a:prstGeom>
          </p:spPr>
        </p:pic>
      </p:grpSp>
    </p:spTree>
    <p:extLst>
      <p:ext uri="{BB962C8B-B14F-4D97-AF65-F5344CB8AC3E}">
        <p14:creationId xmlns:p14="http://schemas.microsoft.com/office/powerpoint/2010/main" val="635792784"/>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4" y="0"/>
            <a:ext cx="12433366"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03588" cy="6994525"/>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8" name="Freeform: Shape 7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0188" cy="6994525"/>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5298" name="Title 1">
            <a:extLst>
              <a:ext uri="{FF2B5EF4-FFF2-40B4-BE49-F238E27FC236}">
                <a16:creationId xmlns:a16="http://schemas.microsoft.com/office/drawing/2014/main" id="{D43C83D3-65A7-08BA-EB59-FD472F87AADD}"/>
              </a:ext>
            </a:extLst>
          </p:cNvPr>
          <p:cNvSpPr>
            <a:spLocks noGrp="1" noChangeArrowheads="1"/>
          </p:cNvSpPr>
          <p:nvPr>
            <p:ph type="title"/>
          </p:nvPr>
        </p:nvSpPr>
        <p:spPr>
          <a:xfrm>
            <a:off x="820807" y="652822"/>
            <a:ext cx="3348521" cy="5362469"/>
          </a:xfrm>
        </p:spPr>
        <p:txBody>
          <a:bodyPr vert="horz" lIns="91440" tIns="45720" rIns="91440" bIns="45720" rtlCol="0" anchor="ctr">
            <a:normAutofit/>
          </a:bodyPr>
          <a:lstStyle/>
          <a:p>
            <a:pPr defTabSz="914400" eaLnBrk="1" hangingPunct="1"/>
            <a:r>
              <a:rPr lang="en-US" altLang="en-US" sz="4400" kern="1200" dirty="0">
                <a:latin typeface="+mn-lt"/>
                <a:ea typeface="+mj-ea"/>
                <a:cs typeface="+mj-cs"/>
              </a:rPr>
              <a:t>Q&amp;A</a:t>
            </a:r>
            <a:br>
              <a:rPr lang="en-US" altLang="en-US" sz="4400" kern="1200" dirty="0">
                <a:latin typeface="+mn-lt"/>
                <a:ea typeface="+mj-ea"/>
                <a:cs typeface="+mj-cs"/>
              </a:rPr>
            </a:br>
            <a:endParaRPr lang="en-US" altLang="en-US" sz="4400" kern="1200" dirty="0">
              <a:latin typeface="+mn-lt"/>
              <a:ea typeface="+mj-ea"/>
              <a:cs typeface="+mj-cs"/>
            </a:endParaRPr>
          </a:p>
        </p:txBody>
      </p:sp>
      <p:sp>
        <p:nvSpPr>
          <p:cNvPr id="31746" name="Content Placeholder 2">
            <a:extLst>
              <a:ext uri="{FF2B5EF4-FFF2-40B4-BE49-F238E27FC236}">
                <a16:creationId xmlns:a16="http://schemas.microsoft.com/office/drawing/2014/main" id="{2DD834AB-3E3D-B4C9-EFF3-CF5F78C26CA5}"/>
              </a:ext>
            </a:extLst>
          </p:cNvPr>
          <p:cNvSpPr>
            <a:spLocks noGrp="1" noChangeArrowheads="1"/>
          </p:cNvSpPr>
          <p:nvPr>
            <p:ph idx="1"/>
          </p:nvPr>
        </p:nvSpPr>
        <p:spPr>
          <a:xfrm>
            <a:off x="3533859" y="979234"/>
            <a:ext cx="6145461" cy="5362469"/>
          </a:xfrm>
        </p:spPr>
        <p:txBody>
          <a:bodyPr vert="horz" lIns="91440" tIns="45720" rIns="91440" bIns="45720" rtlCol="0" anchor="ctr">
            <a:normAutofit/>
          </a:bodyPr>
          <a:lstStyle/>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p:txBody>
      </p:sp>
      <p:sp>
        <p:nvSpPr>
          <p:cNvPr id="55300" name="Slide Number Placeholder 1">
            <a:extLst>
              <a:ext uri="{FF2B5EF4-FFF2-40B4-BE49-F238E27FC236}">
                <a16:creationId xmlns:a16="http://schemas.microsoft.com/office/drawing/2014/main" id="{A0E454F5-7364-1155-0C63-D4C3A0FD5543}"/>
              </a:ext>
            </a:extLst>
          </p:cNvPr>
          <p:cNvSpPr txBox="1">
            <a:spLocks noChangeArrowheads="1"/>
          </p:cNvSpPr>
          <p:nvPr/>
        </p:nvSpPr>
        <p:spPr bwMode="auto">
          <a:xfrm>
            <a:off x="11503025" y="6280150"/>
            <a:ext cx="515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1281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1281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algn="r" eaLnBrk="1" hangingPunct="1">
              <a:lnSpc>
                <a:spcPct val="100000"/>
              </a:lnSpc>
              <a:spcBef>
                <a:spcPct val="0"/>
              </a:spcBef>
              <a:spcAft>
                <a:spcPts val="600"/>
              </a:spcAft>
              <a:buClrTx/>
              <a:buFontTx/>
              <a:buNone/>
            </a:pPr>
            <a:fld id="{CDADF713-A45A-412B-A7DF-AA2DA455E9A5}" type="slidenum">
              <a:rPr lang="en-US" altLang="en-US" sz="1000">
                <a:solidFill>
                  <a:srgbClr val="000000"/>
                </a:solidFill>
                <a:latin typeface="+mn-lt"/>
              </a:rPr>
              <a:pPr algn="r" eaLnBrk="1" hangingPunct="1">
                <a:lnSpc>
                  <a:spcPct val="100000"/>
                </a:lnSpc>
                <a:spcBef>
                  <a:spcPct val="0"/>
                </a:spcBef>
                <a:spcAft>
                  <a:spcPts val="600"/>
                </a:spcAft>
                <a:buClrTx/>
                <a:buFontTx/>
                <a:buNone/>
              </a:pPr>
              <a:t>34</a:t>
            </a:fld>
            <a:endParaRPr lang="en-US" altLang="en-US" sz="1000">
              <a:solidFill>
                <a:srgbClr val="000000"/>
              </a:solidFill>
              <a:latin typeface="+mn-lt"/>
            </a:endParaRPr>
          </a:p>
        </p:txBody>
      </p:sp>
      <p:pic>
        <p:nvPicPr>
          <p:cNvPr id="10" name="Picture Placeholder 7">
            <a:extLst>
              <a:ext uri="{FF2B5EF4-FFF2-40B4-BE49-F238E27FC236}">
                <a16:creationId xmlns:a16="http://schemas.microsoft.com/office/drawing/2014/main" id="{3B2013A5-9762-43D6-BBFC-8494732D308F}"/>
              </a:ext>
            </a:extLst>
          </p:cNvPr>
          <p:cNvPicPr>
            <a:picLocks noChangeAspect="1" noChangeArrowheads="1"/>
          </p:cNvPicPr>
          <p:nvPr/>
        </p:nvPicPr>
        <p:blipFill>
          <a:blip r:embed="rId3"/>
          <a:srcRect/>
          <a:stretch>
            <a:fillRect/>
          </a:stretch>
        </p:blipFill>
        <p:spPr>
          <a:xfrm>
            <a:off x="4987259" y="429433"/>
            <a:ext cx="7356631" cy="4899984"/>
          </a:xfrm>
          <a:prstGeom prst="rect">
            <a:avLst/>
          </a:prstGeom>
        </p:spPr>
      </p:pic>
      <p:grpSp>
        <p:nvGrpSpPr>
          <p:cNvPr id="15" name="Group 14">
            <a:extLst>
              <a:ext uri="{FF2B5EF4-FFF2-40B4-BE49-F238E27FC236}">
                <a16:creationId xmlns:a16="http://schemas.microsoft.com/office/drawing/2014/main" id="{50FDFEAB-98EE-47D0-905E-9779B22908C0}"/>
              </a:ext>
            </a:extLst>
          </p:cNvPr>
          <p:cNvGrpSpPr/>
          <p:nvPr/>
        </p:nvGrpSpPr>
        <p:grpSpPr>
          <a:xfrm>
            <a:off x="6350901" y="6521852"/>
            <a:ext cx="4544506" cy="355510"/>
            <a:chOff x="3245379" y="6132031"/>
            <a:chExt cx="4544506" cy="355510"/>
          </a:xfrm>
        </p:grpSpPr>
        <p:pic>
          <p:nvPicPr>
            <p:cNvPr id="16" name="Picture 15" descr="Logo&#10;&#10;Description automatically generated">
              <a:extLst>
                <a:ext uri="{FF2B5EF4-FFF2-40B4-BE49-F238E27FC236}">
                  <a16:creationId xmlns:a16="http://schemas.microsoft.com/office/drawing/2014/main" id="{311C0C57-CD18-4A9F-B894-9F81B590935B}"/>
                </a:ext>
              </a:extLst>
            </p:cNvPr>
            <p:cNvPicPr>
              <a:picLocks noChangeAspect="1"/>
            </p:cNvPicPr>
            <p:nvPr/>
          </p:nvPicPr>
          <p:blipFill rotWithShape="1">
            <a:blip r:embed="rId4"/>
            <a:srcRect l="3846" t="9025" b="12798"/>
            <a:stretch/>
          </p:blipFill>
          <p:spPr>
            <a:xfrm>
              <a:off x="4711700" y="6132031"/>
              <a:ext cx="1311804" cy="355510"/>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15938C72-AABF-46E0-AB40-7AB4A185EB7A}"/>
                </a:ext>
              </a:extLst>
            </p:cNvPr>
            <p:cNvPicPr>
              <a:picLocks noChangeAspect="1"/>
            </p:cNvPicPr>
            <p:nvPr/>
          </p:nvPicPr>
          <p:blipFill>
            <a:blip r:embed="rId5"/>
            <a:stretch>
              <a:fillRect/>
            </a:stretch>
          </p:blipFill>
          <p:spPr>
            <a:xfrm>
              <a:off x="6513197" y="6159163"/>
              <a:ext cx="1276688" cy="305480"/>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F9887CEA-7A4B-4812-945A-6405F10B2794}"/>
                </a:ext>
              </a:extLst>
            </p:cNvPr>
            <p:cNvPicPr>
              <a:picLocks noChangeAspect="1"/>
            </p:cNvPicPr>
            <p:nvPr/>
          </p:nvPicPr>
          <p:blipFill rotWithShape="1">
            <a:blip r:embed="rId6"/>
            <a:srcRect l="8522" t="18485" r="6656" b="16875"/>
            <a:stretch/>
          </p:blipFill>
          <p:spPr>
            <a:xfrm>
              <a:off x="3245379" y="6132031"/>
              <a:ext cx="976628" cy="305477"/>
            </a:xfrm>
            <a:prstGeom prst="rect">
              <a:avLst/>
            </a:prstGeom>
          </p:spPr>
        </p:pic>
      </p:grpSp>
    </p:spTree>
    <p:extLst>
      <p:ext uri="{BB962C8B-B14F-4D97-AF65-F5344CB8AC3E}">
        <p14:creationId xmlns:p14="http://schemas.microsoft.com/office/powerpoint/2010/main" val="115235193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4" y="0"/>
            <a:ext cx="12433366"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03588" cy="6994525"/>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8" name="Freeform: Shape 7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0188" cy="6994525"/>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1746" name="Content Placeholder 2">
            <a:extLst>
              <a:ext uri="{FF2B5EF4-FFF2-40B4-BE49-F238E27FC236}">
                <a16:creationId xmlns:a16="http://schemas.microsoft.com/office/drawing/2014/main" id="{2DD834AB-3E3D-B4C9-EFF3-CF5F78C26CA5}"/>
              </a:ext>
            </a:extLst>
          </p:cNvPr>
          <p:cNvSpPr>
            <a:spLocks noGrp="1" noChangeArrowheads="1"/>
          </p:cNvSpPr>
          <p:nvPr>
            <p:ph idx="1"/>
          </p:nvPr>
        </p:nvSpPr>
        <p:spPr>
          <a:xfrm>
            <a:off x="3533859" y="979234"/>
            <a:ext cx="6145461" cy="5362469"/>
          </a:xfrm>
        </p:spPr>
        <p:txBody>
          <a:bodyPr vert="horz" lIns="91440" tIns="45720" rIns="91440" bIns="45720" rtlCol="0" anchor="ctr">
            <a:normAutofit/>
          </a:bodyPr>
          <a:lstStyle/>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sz="2000" dirty="0">
              <a:latin typeface="+mn-lt"/>
              <a:ea typeface="+mn-ea"/>
              <a:cs typeface="+mn-cs"/>
            </a:endParaRPr>
          </a:p>
        </p:txBody>
      </p:sp>
      <p:sp>
        <p:nvSpPr>
          <p:cNvPr id="55300" name="Slide Number Placeholder 1">
            <a:extLst>
              <a:ext uri="{FF2B5EF4-FFF2-40B4-BE49-F238E27FC236}">
                <a16:creationId xmlns:a16="http://schemas.microsoft.com/office/drawing/2014/main" id="{A0E454F5-7364-1155-0C63-D4C3A0FD5543}"/>
              </a:ext>
            </a:extLst>
          </p:cNvPr>
          <p:cNvSpPr txBox="1">
            <a:spLocks noChangeArrowheads="1"/>
          </p:cNvSpPr>
          <p:nvPr/>
        </p:nvSpPr>
        <p:spPr bwMode="auto">
          <a:xfrm>
            <a:off x="11503025" y="6280150"/>
            <a:ext cx="515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1281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1281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algn="r" eaLnBrk="1" hangingPunct="1">
              <a:lnSpc>
                <a:spcPct val="100000"/>
              </a:lnSpc>
              <a:spcBef>
                <a:spcPct val="0"/>
              </a:spcBef>
              <a:spcAft>
                <a:spcPts val="600"/>
              </a:spcAft>
              <a:buClrTx/>
              <a:buFontTx/>
              <a:buNone/>
            </a:pPr>
            <a:fld id="{CDADF713-A45A-412B-A7DF-AA2DA455E9A5}" type="slidenum">
              <a:rPr lang="en-US" altLang="en-US" sz="1000">
                <a:solidFill>
                  <a:srgbClr val="000000"/>
                </a:solidFill>
                <a:latin typeface="+mn-lt"/>
              </a:rPr>
              <a:pPr algn="r" eaLnBrk="1" hangingPunct="1">
                <a:lnSpc>
                  <a:spcPct val="100000"/>
                </a:lnSpc>
                <a:spcBef>
                  <a:spcPct val="0"/>
                </a:spcBef>
                <a:spcAft>
                  <a:spcPts val="600"/>
                </a:spcAft>
                <a:buClrTx/>
                <a:buFontTx/>
                <a:buNone/>
              </a:pPr>
              <a:t>35</a:t>
            </a:fld>
            <a:endParaRPr lang="en-US" altLang="en-US" sz="1000">
              <a:solidFill>
                <a:srgbClr val="000000"/>
              </a:solidFill>
              <a:latin typeface="+mn-lt"/>
            </a:endParaRPr>
          </a:p>
        </p:txBody>
      </p:sp>
      <p:grpSp>
        <p:nvGrpSpPr>
          <p:cNvPr id="11" name="Group 4">
            <a:extLst>
              <a:ext uri="{FF2B5EF4-FFF2-40B4-BE49-F238E27FC236}">
                <a16:creationId xmlns:a16="http://schemas.microsoft.com/office/drawing/2014/main" id="{1E0578F7-06EE-4D4F-89C6-1D6FB46F2459}"/>
              </a:ext>
            </a:extLst>
          </p:cNvPr>
          <p:cNvGrpSpPr>
            <a:grpSpLocks/>
          </p:cNvGrpSpPr>
          <p:nvPr/>
        </p:nvGrpSpPr>
        <p:grpSpPr bwMode="auto">
          <a:xfrm>
            <a:off x="3938587" y="1432718"/>
            <a:ext cx="2279650" cy="4129087"/>
            <a:chOff x="838199" y="2398780"/>
            <a:chExt cx="2023977" cy="2809828"/>
          </a:xfrm>
        </p:grpSpPr>
        <p:sp>
          <p:nvSpPr>
            <p:cNvPr id="12" name="Rectangle 5">
              <a:extLst>
                <a:ext uri="{FF2B5EF4-FFF2-40B4-BE49-F238E27FC236}">
                  <a16:creationId xmlns:a16="http://schemas.microsoft.com/office/drawing/2014/main" id="{BF83889A-7A37-4EFD-A189-994EBBDD1D00}"/>
                </a:ext>
              </a:extLst>
            </p:cNvPr>
            <p:cNvSpPr>
              <a:spLocks noChangeArrowheads="1"/>
            </p:cNvSpPr>
            <p:nvPr/>
          </p:nvSpPr>
          <p:spPr bwMode="auto">
            <a:xfrm>
              <a:off x="838199" y="2942570"/>
              <a:ext cx="2023526" cy="2266038"/>
            </a:xfrm>
            <a:prstGeom prst="rect">
              <a:avLst/>
            </a:prstGeom>
            <a:solidFill>
              <a:srgbClr val="F2F2F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228600" tIns="228600" rIns="228600" bIns="228600"/>
            <a:lstStyle>
              <a:lvl1pPr>
                <a:defRPr sz="2200">
                  <a:solidFill>
                    <a:schemeClr val="tx1"/>
                  </a:solidFill>
                  <a:latin typeface="Open Sans" panose="020B0606030504020204" pitchFamily="34" charset="0"/>
                </a:defRPr>
              </a:lvl1pPr>
              <a:lvl2pPr marL="742950" indent="-285750">
                <a:defRPr sz="2200">
                  <a:solidFill>
                    <a:schemeClr val="tx1"/>
                  </a:solidFill>
                  <a:latin typeface="Open Sans" panose="020B0606030504020204" pitchFamily="34" charset="0"/>
                </a:defRPr>
              </a:lvl2pPr>
              <a:lvl3pPr marL="1143000" indent="-228600">
                <a:defRPr sz="2200">
                  <a:solidFill>
                    <a:schemeClr val="tx1"/>
                  </a:solidFill>
                  <a:latin typeface="Open Sans" panose="020B0606030504020204" pitchFamily="34" charset="0"/>
                </a:defRPr>
              </a:lvl3pPr>
              <a:lvl4pPr marL="1600200" indent="-228600">
                <a:defRPr sz="2200">
                  <a:solidFill>
                    <a:schemeClr val="tx1"/>
                  </a:solidFill>
                  <a:latin typeface="Open Sans" panose="020B0606030504020204" pitchFamily="34" charset="0"/>
                </a:defRPr>
              </a:lvl4pPr>
              <a:lvl5pPr marL="2057400" indent="-228600">
                <a:defRPr sz="2200">
                  <a:solidFill>
                    <a:schemeClr val="tx1"/>
                  </a:solidFill>
                  <a:latin typeface="Open Sans" panose="020B0606030504020204" pitchFamily="34" charset="0"/>
                </a:defRPr>
              </a:lvl5pPr>
              <a:lvl6pPr marL="2514600" indent="-228600" defTabSz="554038" eaLnBrk="0" fontAlgn="base" hangingPunct="0">
                <a:spcBef>
                  <a:spcPct val="0"/>
                </a:spcBef>
                <a:spcAft>
                  <a:spcPct val="0"/>
                </a:spcAft>
                <a:defRPr sz="2200">
                  <a:solidFill>
                    <a:schemeClr val="tx1"/>
                  </a:solidFill>
                  <a:latin typeface="Open Sans" panose="020B0606030504020204" pitchFamily="34" charset="0"/>
                </a:defRPr>
              </a:lvl6pPr>
              <a:lvl7pPr marL="2971800" indent="-228600" defTabSz="554038" eaLnBrk="0" fontAlgn="base" hangingPunct="0">
                <a:spcBef>
                  <a:spcPct val="0"/>
                </a:spcBef>
                <a:spcAft>
                  <a:spcPct val="0"/>
                </a:spcAft>
                <a:defRPr sz="2200">
                  <a:solidFill>
                    <a:schemeClr val="tx1"/>
                  </a:solidFill>
                  <a:latin typeface="Open Sans" panose="020B0606030504020204" pitchFamily="34" charset="0"/>
                </a:defRPr>
              </a:lvl7pPr>
              <a:lvl8pPr marL="3429000" indent="-228600" defTabSz="554038" eaLnBrk="0" fontAlgn="base" hangingPunct="0">
                <a:spcBef>
                  <a:spcPct val="0"/>
                </a:spcBef>
                <a:spcAft>
                  <a:spcPct val="0"/>
                </a:spcAft>
                <a:defRPr sz="2200">
                  <a:solidFill>
                    <a:schemeClr val="tx1"/>
                  </a:solidFill>
                  <a:latin typeface="Open Sans" panose="020B0606030504020204" pitchFamily="34" charset="0"/>
                </a:defRPr>
              </a:lvl8pPr>
              <a:lvl9pPr marL="3886200" indent="-228600" defTabSz="554038" eaLnBrk="0" fontAlgn="base" hangingPunct="0">
                <a:spcBef>
                  <a:spcPct val="0"/>
                </a:spcBef>
                <a:spcAft>
                  <a:spcPct val="0"/>
                </a:spcAft>
                <a:defRPr sz="2200">
                  <a:solidFill>
                    <a:schemeClr val="tx1"/>
                  </a:solidFill>
                  <a:latin typeface="Open Sans" panose="020B0606030504020204" pitchFamily="34" charset="0"/>
                </a:defRPr>
              </a:lvl9pPr>
            </a:lstStyle>
            <a:p>
              <a:pPr eaLnBrk="1" hangingPunct="1"/>
              <a:endParaRPr lang="en-US" altLang="en-US" sz="1600">
                <a:latin typeface="+mn-lt"/>
              </a:endParaRPr>
            </a:p>
            <a:p>
              <a:pPr eaLnBrk="1" hangingPunct="1"/>
              <a:r>
                <a:rPr lang="en-US" altLang="en-US" sz="2000">
                  <a:latin typeface="+mn-lt"/>
                </a:rPr>
                <a:t>What can </a:t>
              </a:r>
              <a:r>
                <a:rPr lang="en-US" altLang="en-US" sz="2400" b="1">
                  <a:solidFill>
                    <a:schemeClr val="accent1"/>
                  </a:solidFill>
                  <a:latin typeface="+mn-lt"/>
                </a:rPr>
                <a:t>employers</a:t>
              </a:r>
              <a:r>
                <a:rPr lang="en-US" altLang="en-US" sz="2000" b="1">
                  <a:solidFill>
                    <a:schemeClr val="accent1"/>
                  </a:solidFill>
                  <a:latin typeface="+mn-lt"/>
                </a:rPr>
                <a:t> </a:t>
              </a:r>
              <a:br>
                <a:rPr lang="en-US" altLang="en-US" sz="2000" b="1">
                  <a:solidFill>
                    <a:schemeClr val="accent1"/>
                  </a:solidFill>
                  <a:latin typeface="+mn-lt"/>
                </a:rPr>
              </a:br>
              <a:r>
                <a:rPr lang="en-US" altLang="en-US" sz="2000">
                  <a:latin typeface="+mn-lt"/>
                </a:rPr>
                <a:t>do?</a:t>
              </a:r>
            </a:p>
            <a:p>
              <a:pPr eaLnBrk="1" hangingPunct="1"/>
              <a:endParaRPr lang="en-US" altLang="en-US" sz="1600">
                <a:latin typeface="+mn-lt"/>
              </a:endParaRPr>
            </a:p>
          </p:txBody>
        </p:sp>
        <p:sp>
          <p:nvSpPr>
            <p:cNvPr id="13" name="Rectangle 12">
              <a:extLst>
                <a:ext uri="{FF2B5EF4-FFF2-40B4-BE49-F238E27FC236}">
                  <a16:creationId xmlns:a16="http://schemas.microsoft.com/office/drawing/2014/main" id="{7B128659-F552-440C-B3A0-74E1F206540D}"/>
                </a:ext>
              </a:extLst>
            </p:cNvPr>
            <p:cNvSpPr/>
            <p:nvPr/>
          </p:nvSpPr>
          <p:spPr>
            <a:xfrm>
              <a:off x="838199" y="2398780"/>
              <a:ext cx="2023977" cy="544465"/>
            </a:xfrm>
            <a:prstGeom prst="rect">
              <a:avLst/>
            </a:prstGeom>
            <a:solidFill>
              <a:schemeClr val="accent1"/>
            </a:solidFill>
            <a:ln w="12700" cap="flat" cmpd="sng" algn="ctr">
              <a:noFill/>
              <a:prstDash val="solid"/>
              <a:miter lim="800000"/>
            </a:ln>
            <a:effectLst/>
          </p:spPr>
          <p:txBody>
            <a:bodyPr anchor="ctr"/>
            <a:lstStyle/>
            <a:p>
              <a:pPr algn="ctr" defTabSz="914354" eaLnBrk="1" fontAlgn="auto" hangingPunct="1">
                <a:spcBef>
                  <a:spcPts val="0"/>
                </a:spcBef>
                <a:spcAft>
                  <a:spcPts val="0"/>
                </a:spcAft>
                <a:defRPr/>
              </a:pPr>
              <a:r>
                <a:rPr lang="en-US" sz="2800" kern="0" dirty="0">
                  <a:solidFill>
                    <a:prstClr val="white"/>
                  </a:solidFill>
                  <a:latin typeface="+mn-lt"/>
                  <a:ea typeface="Open Sans" panose="020B0606030504020204" pitchFamily="34" charset="0"/>
                  <a:cs typeface="Open Sans" panose="020B0606030504020204" pitchFamily="34" charset="0"/>
                </a:rPr>
                <a:t>Company</a:t>
              </a:r>
            </a:p>
          </p:txBody>
        </p:sp>
      </p:grpSp>
      <p:grpSp>
        <p:nvGrpSpPr>
          <p:cNvPr id="14" name="Group 10">
            <a:extLst>
              <a:ext uri="{FF2B5EF4-FFF2-40B4-BE49-F238E27FC236}">
                <a16:creationId xmlns:a16="http://schemas.microsoft.com/office/drawing/2014/main" id="{FA9C17EC-5DD6-4878-BC06-CA0EB07C6249}"/>
              </a:ext>
            </a:extLst>
          </p:cNvPr>
          <p:cNvGrpSpPr>
            <a:grpSpLocks/>
          </p:cNvGrpSpPr>
          <p:nvPr/>
        </p:nvGrpSpPr>
        <p:grpSpPr bwMode="auto">
          <a:xfrm>
            <a:off x="1501775" y="1432718"/>
            <a:ext cx="2278062" cy="4129087"/>
            <a:chOff x="5084238" y="2398780"/>
            <a:chExt cx="2023526" cy="3023824"/>
          </a:xfrm>
        </p:grpSpPr>
        <p:sp>
          <p:nvSpPr>
            <p:cNvPr id="15" name="Rectangle 14">
              <a:extLst>
                <a:ext uri="{FF2B5EF4-FFF2-40B4-BE49-F238E27FC236}">
                  <a16:creationId xmlns:a16="http://schemas.microsoft.com/office/drawing/2014/main" id="{F09EF122-039D-4C68-9FDB-4521184B3971}"/>
                </a:ext>
              </a:extLst>
            </p:cNvPr>
            <p:cNvSpPr/>
            <p:nvPr/>
          </p:nvSpPr>
          <p:spPr>
            <a:xfrm>
              <a:off x="5084238" y="2398780"/>
              <a:ext cx="2023526" cy="584768"/>
            </a:xfrm>
            <a:prstGeom prst="rect">
              <a:avLst/>
            </a:prstGeom>
            <a:solidFill>
              <a:schemeClr val="accent3"/>
            </a:solidFill>
            <a:ln w="12700" cap="flat" cmpd="sng" algn="ctr">
              <a:noFill/>
              <a:prstDash val="solid"/>
              <a:miter lim="800000"/>
            </a:ln>
            <a:effectLst/>
          </p:spPr>
          <p:txBody>
            <a:bodyPr anchor="ctr"/>
            <a:lstStyle/>
            <a:p>
              <a:pPr algn="ctr" defTabSz="914354" eaLnBrk="1" fontAlgn="auto" hangingPunct="1">
                <a:spcBef>
                  <a:spcPts val="0"/>
                </a:spcBef>
                <a:spcAft>
                  <a:spcPts val="0"/>
                </a:spcAft>
                <a:defRPr/>
              </a:pPr>
              <a:r>
                <a:rPr lang="en-US" sz="2800" kern="0" dirty="0">
                  <a:solidFill>
                    <a:prstClr val="white"/>
                  </a:solidFill>
                  <a:latin typeface="+mn-lt"/>
                  <a:ea typeface="Open Sans" panose="020B0606030504020204" pitchFamily="34" charset="0"/>
                  <a:cs typeface="Open Sans" panose="020B0606030504020204" pitchFamily="34" charset="0"/>
                </a:rPr>
                <a:t>Individuals</a:t>
              </a:r>
            </a:p>
          </p:txBody>
        </p:sp>
        <p:sp>
          <p:nvSpPr>
            <p:cNvPr id="16" name="Rectangle 15">
              <a:extLst>
                <a:ext uri="{FF2B5EF4-FFF2-40B4-BE49-F238E27FC236}">
                  <a16:creationId xmlns:a16="http://schemas.microsoft.com/office/drawing/2014/main" id="{79D53C65-DFA9-415E-9EDF-CE7365BE3484}"/>
                </a:ext>
              </a:extLst>
            </p:cNvPr>
            <p:cNvSpPr/>
            <p:nvPr/>
          </p:nvSpPr>
          <p:spPr>
            <a:xfrm>
              <a:off x="5084238" y="2983548"/>
              <a:ext cx="2023526" cy="2439056"/>
            </a:xfrm>
            <a:prstGeom prst="rect">
              <a:avLst/>
            </a:prstGeom>
            <a:solidFill>
              <a:sysClr val="window" lastClr="FFFFFF">
                <a:lumMod val="95000"/>
              </a:sysClr>
            </a:solidFill>
            <a:ln w="12700" cap="flat" cmpd="sng" algn="ctr">
              <a:noFill/>
              <a:prstDash val="solid"/>
              <a:miter lim="800000"/>
            </a:ln>
            <a:effectLst/>
          </p:spPr>
          <p:txBody>
            <a:bodyPr lIns="228600" tIns="228600" rIns="228600" bIns="228600"/>
            <a:lstStyle/>
            <a:p>
              <a:pPr defTabSz="555132" eaLnBrk="1" fontAlgn="auto" hangingPunct="1">
                <a:spcBef>
                  <a:spcPts val="0"/>
                </a:spcBef>
                <a:spcAft>
                  <a:spcPts val="0"/>
                </a:spcAft>
                <a:defRPr/>
              </a:pPr>
              <a:endParaRPr lang="en-US" altLang="en-US" sz="1400" dirty="0">
                <a:latin typeface="+mn-lt"/>
              </a:endParaRPr>
            </a:p>
            <a:p>
              <a:pPr defTabSz="555132" eaLnBrk="1" fontAlgn="auto" hangingPunct="1">
                <a:spcBef>
                  <a:spcPts val="0"/>
                </a:spcBef>
                <a:spcAft>
                  <a:spcPts val="0"/>
                </a:spcAft>
                <a:defRPr/>
              </a:pPr>
              <a:r>
                <a:rPr lang="en-US" altLang="en-US" sz="2000" dirty="0">
                  <a:latin typeface="+mn-lt"/>
                  <a:ea typeface="Open Sans" panose="020B0604020202020204" pitchFamily="34" charset="0"/>
                  <a:cs typeface="Open Sans" panose="020B0604020202020204" pitchFamily="34" charset="0"/>
                </a:rPr>
                <a:t>What can </a:t>
              </a:r>
              <a:r>
                <a:rPr lang="en-US" altLang="en-US" sz="2400" b="1" dirty="0">
                  <a:solidFill>
                    <a:schemeClr val="accent3"/>
                  </a:solidFill>
                  <a:latin typeface="+mn-lt"/>
                  <a:ea typeface="Open Sans" panose="020B0604020202020204" pitchFamily="34" charset="0"/>
                  <a:cs typeface="Open Sans" panose="020B0604020202020204" pitchFamily="34" charset="0"/>
                </a:rPr>
                <a:t>employees or individuals  </a:t>
              </a:r>
              <a:r>
                <a:rPr lang="en-US" altLang="en-US" sz="2000" dirty="0">
                  <a:latin typeface="+mn-lt"/>
                  <a:ea typeface="Open Sans" panose="020B0604020202020204" pitchFamily="34" charset="0"/>
                  <a:cs typeface="Open Sans" panose="020B0604020202020204" pitchFamily="34" charset="0"/>
                </a:rPr>
                <a:t>do?</a:t>
              </a:r>
            </a:p>
            <a:p>
              <a:pPr defTabSz="555132" eaLnBrk="1" fontAlgn="auto" hangingPunct="1">
                <a:spcBef>
                  <a:spcPts val="0"/>
                </a:spcBef>
                <a:spcAft>
                  <a:spcPts val="0"/>
                </a:spcAft>
                <a:defRPr/>
              </a:pPr>
              <a:r>
                <a:rPr lang="en-US" sz="1600" dirty="0">
                  <a:latin typeface="+mn-lt"/>
                </a:rPr>
                <a:t> </a:t>
              </a:r>
            </a:p>
          </p:txBody>
        </p:sp>
      </p:grpSp>
      <p:grpSp>
        <p:nvGrpSpPr>
          <p:cNvPr id="17" name="Group 13">
            <a:extLst>
              <a:ext uri="{FF2B5EF4-FFF2-40B4-BE49-F238E27FC236}">
                <a16:creationId xmlns:a16="http://schemas.microsoft.com/office/drawing/2014/main" id="{63C2240C-34F5-422B-98A4-1CD51AE61E68}"/>
              </a:ext>
            </a:extLst>
          </p:cNvPr>
          <p:cNvGrpSpPr>
            <a:grpSpLocks/>
          </p:cNvGrpSpPr>
          <p:nvPr/>
        </p:nvGrpSpPr>
        <p:grpSpPr bwMode="auto">
          <a:xfrm>
            <a:off x="8809037" y="1432718"/>
            <a:ext cx="2278063" cy="4129087"/>
            <a:chOff x="7207257" y="2398780"/>
            <a:chExt cx="2023526" cy="3023824"/>
          </a:xfrm>
        </p:grpSpPr>
        <p:sp>
          <p:nvSpPr>
            <p:cNvPr id="18" name="Rectangle 17">
              <a:extLst>
                <a:ext uri="{FF2B5EF4-FFF2-40B4-BE49-F238E27FC236}">
                  <a16:creationId xmlns:a16="http://schemas.microsoft.com/office/drawing/2014/main" id="{0EFDDFC5-A2C8-415B-AE6F-39FBD0494E95}"/>
                </a:ext>
              </a:extLst>
            </p:cNvPr>
            <p:cNvSpPr/>
            <p:nvPr/>
          </p:nvSpPr>
          <p:spPr>
            <a:xfrm>
              <a:off x="7207257" y="2398780"/>
              <a:ext cx="2023526" cy="584768"/>
            </a:xfrm>
            <a:prstGeom prst="rect">
              <a:avLst/>
            </a:prstGeom>
            <a:solidFill>
              <a:schemeClr val="accent5"/>
            </a:solidFill>
            <a:ln w="12700" cap="flat" cmpd="sng" algn="ctr">
              <a:noFill/>
              <a:prstDash val="solid"/>
              <a:miter lim="800000"/>
            </a:ln>
            <a:effectLst/>
          </p:spPr>
          <p:txBody>
            <a:bodyPr anchor="ctr"/>
            <a:lstStyle/>
            <a:p>
              <a:pPr algn="ctr" defTabSz="914354" eaLnBrk="1" fontAlgn="auto" hangingPunct="1">
                <a:spcBef>
                  <a:spcPts val="0"/>
                </a:spcBef>
                <a:spcAft>
                  <a:spcPts val="0"/>
                </a:spcAft>
                <a:defRPr/>
              </a:pPr>
              <a:r>
                <a:rPr lang="en-US" sz="2800" kern="0" dirty="0">
                  <a:solidFill>
                    <a:prstClr val="white"/>
                  </a:solidFill>
                  <a:latin typeface="+mn-lt"/>
                  <a:ea typeface="Open Sans" panose="020B0606030504020204" pitchFamily="34" charset="0"/>
                  <a:cs typeface="Open Sans" panose="020B0606030504020204" pitchFamily="34" charset="0"/>
                </a:rPr>
                <a:t>Allies</a:t>
              </a:r>
            </a:p>
          </p:txBody>
        </p:sp>
        <p:sp>
          <p:nvSpPr>
            <p:cNvPr id="19" name="Rectangle 18">
              <a:extLst>
                <a:ext uri="{FF2B5EF4-FFF2-40B4-BE49-F238E27FC236}">
                  <a16:creationId xmlns:a16="http://schemas.microsoft.com/office/drawing/2014/main" id="{1C9C1E17-1B5C-4EF2-9241-A8325EB25820}"/>
                </a:ext>
              </a:extLst>
            </p:cNvPr>
            <p:cNvSpPr/>
            <p:nvPr/>
          </p:nvSpPr>
          <p:spPr>
            <a:xfrm>
              <a:off x="7207257" y="2983548"/>
              <a:ext cx="2023526" cy="2439056"/>
            </a:xfrm>
            <a:prstGeom prst="rect">
              <a:avLst/>
            </a:prstGeom>
            <a:solidFill>
              <a:sysClr val="window" lastClr="FFFFFF">
                <a:lumMod val="95000"/>
              </a:sysClr>
            </a:solidFill>
            <a:ln w="12700" cap="flat" cmpd="sng" algn="ctr">
              <a:noFill/>
              <a:prstDash val="solid"/>
              <a:miter lim="800000"/>
            </a:ln>
            <a:effectLst/>
          </p:spPr>
          <p:txBody>
            <a:bodyPr lIns="228600" tIns="228600" rIns="228600" bIns="228600"/>
            <a:lstStyle/>
            <a:p>
              <a:pPr defTabSz="555132" eaLnBrk="1" fontAlgn="auto" hangingPunct="1">
                <a:spcBef>
                  <a:spcPts val="0"/>
                </a:spcBef>
                <a:spcAft>
                  <a:spcPts val="0"/>
                </a:spcAft>
                <a:defRPr/>
              </a:pPr>
              <a:endParaRPr lang="en-US" altLang="en-US" sz="1600" dirty="0">
                <a:latin typeface="+mn-lt"/>
              </a:endParaRPr>
            </a:p>
            <a:p>
              <a:pPr defTabSz="555132" eaLnBrk="1" fontAlgn="auto" hangingPunct="1">
                <a:spcBef>
                  <a:spcPts val="0"/>
                </a:spcBef>
                <a:spcAft>
                  <a:spcPts val="0"/>
                </a:spcAft>
                <a:defRPr/>
              </a:pPr>
              <a:r>
                <a:rPr lang="en-US" altLang="en-US" sz="2000" dirty="0">
                  <a:latin typeface="+mn-lt"/>
                  <a:ea typeface="Open Sans" panose="020B0604020202020204" pitchFamily="34" charset="0"/>
                  <a:cs typeface="Open Sans" panose="020B0604020202020204" pitchFamily="34" charset="0"/>
                </a:rPr>
                <a:t>What can </a:t>
              </a:r>
              <a:r>
                <a:rPr lang="en-US" altLang="en-US" sz="2400" b="1" dirty="0">
                  <a:solidFill>
                    <a:schemeClr val="accent5"/>
                  </a:solidFill>
                  <a:latin typeface="+mn-lt"/>
                  <a:ea typeface="Open Sans" panose="020B0604020202020204" pitchFamily="34" charset="0"/>
                  <a:cs typeface="Open Sans" panose="020B0604020202020204" pitchFamily="34" charset="0"/>
                </a:rPr>
                <a:t>allies</a:t>
              </a:r>
              <a:r>
                <a:rPr lang="en-US" altLang="en-US" sz="2000" b="1" dirty="0">
                  <a:solidFill>
                    <a:schemeClr val="tx2"/>
                  </a:solidFill>
                  <a:latin typeface="+mn-lt"/>
                  <a:ea typeface="Open Sans" panose="020B0604020202020204" pitchFamily="34" charset="0"/>
                  <a:cs typeface="Open Sans" panose="020B0604020202020204" pitchFamily="34" charset="0"/>
                </a:rPr>
                <a:t> </a:t>
              </a:r>
              <a:r>
                <a:rPr lang="en-US" altLang="en-US" sz="2000" dirty="0">
                  <a:latin typeface="+mn-lt"/>
                  <a:ea typeface="Open Sans" panose="020B0604020202020204" pitchFamily="34" charset="0"/>
                  <a:cs typeface="Open Sans" panose="020B0604020202020204" pitchFamily="34" charset="0"/>
                </a:rPr>
                <a:t>do?</a:t>
              </a:r>
            </a:p>
            <a:p>
              <a:pPr defTabSz="555132" eaLnBrk="1" fontAlgn="auto" hangingPunct="1">
                <a:spcBef>
                  <a:spcPts val="0"/>
                </a:spcBef>
                <a:spcAft>
                  <a:spcPts val="0"/>
                </a:spcAft>
                <a:defRPr/>
              </a:pPr>
              <a:br>
                <a:rPr lang="en-US" sz="1600" dirty="0">
                  <a:latin typeface="+mn-lt"/>
                </a:rPr>
              </a:br>
              <a:endParaRPr lang="en-US" sz="1600" b="1" dirty="0">
                <a:solidFill>
                  <a:schemeClr val="accent5"/>
                </a:solidFill>
                <a:latin typeface="+mn-lt"/>
              </a:endParaRPr>
            </a:p>
            <a:p>
              <a:pPr defTabSz="555132" eaLnBrk="1" fontAlgn="auto" hangingPunct="1">
                <a:spcBef>
                  <a:spcPts val="0"/>
                </a:spcBef>
                <a:spcAft>
                  <a:spcPts val="0"/>
                </a:spcAft>
                <a:defRPr/>
              </a:pPr>
              <a:endParaRPr lang="en-US" sz="1600" dirty="0">
                <a:latin typeface="+mn-lt"/>
              </a:endParaRPr>
            </a:p>
            <a:p>
              <a:pPr defTabSz="555132" eaLnBrk="1" fontAlgn="auto" hangingPunct="1">
                <a:spcBef>
                  <a:spcPts val="0"/>
                </a:spcBef>
                <a:spcAft>
                  <a:spcPts val="0"/>
                </a:spcAft>
                <a:defRPr/>
              </a:pPr>
              <a:endParaRPr lang="en-US" sz="1600" dirty="0">
                <a:latin typeface="+mn-lt"/>
              </a:endParaRPr>
            </a:p>
            <a:p>
              <a:pPr defTabSz="555132" eaLnBrk="1" fontAlgn="auto" hangingPunct="1">
                <a:spcBef>
                  <a:spcPts val="0"/>
                </a:spcBef>
                <a:spcAft>
                  <a:spcPts val="0"/>
                </a:spcAft>
                <a:defRPr/>
              </a:pPr>
              <a:endParaRPr lang="en-US" sz="1600" dirty="0">
                <a:latin typeface="+mn-lt"/>
              </a:endParaRPr>
            </a:p>
            <a:p>
              <a:pPr defTabSz="555132" eaLnBrk="1" fontAlgn="auto" hangingPunct="1">
                <a:spcBef>
                  <a:spcPts val="0"/>
                </a:spcBef>
                <a:spcAft>
                  <a:spcPts val="0"/>
                </a:spcAft>
                <a:defRPr/>
              </a:pPr>
              <a:endParaRPr lang="en-US" sz="1600" dirty="0">
                <a:latin typeface="+mn-lt"/>
              </a:endParaRPr>
            </a:p>
          </p:txBody>
        </p:sp>
      </p:grpSp>
      <p:grpSp>
        <p:nvGrpSpPr>
          <p:cNvPr id="20" name="Group 16">
            <a:extLst>
              <a:ext uri="{FF2B5EF4-FFF2-40B4-BE49-F238E27FC236}">
                <a16:creationId xmlns:a16="http://schemas.microsoft.com/office/drawing/2014/main" id="{33DA14F0-7BD7-482A-A14E-7723559EDF1B}"/>
              </a:ext>
            </a:extLst>
          </p:cNvPr>
          <p:cNvGrpSpPr>
            <a:grpSpLocks/>
          </p:cNvGrpSpPr>
          <p:nvPr/>
        </p:nvGrpSpPr>
        <p:grpSpPr bwMode="auto">
          <a:xfrm>
            <a:off x="6375400" y="1432718"/>
            <a:ext cx="2276475" cy="4129087"/>
            <a:chOff x="9330175" y="2398780"/>
            <a:chExt cx="2023961" cy="3023824"/>
          </a:xfrm>
        </p:grpSpPr>
        <p:sp>
          <p:nvSpPr>
            <p:cNvPr id="21" name="Rectangle 20">
              <a:extLst>
                <a:ext uri="{FF2B5EF4-FFF2-40B4-BE49-F238E27FC236}">
                  <a16:creationId xmlns:a16="http://schemas.microsoft.com/office/drawing/2014/main" id="{7F76C3FB-2F55-4560-ACDA-E5F3F3D84F32}"/>
                </a:ext>
              </a:extLst>
            </p:cNvPr>
            <p:cNvSpPr/>
            <p:nvPr/>
          </p:nvSpPr>
          <p:spPr>
            <a:xfrm>
              <a:off x="9330175" y="2398780"/>
              <a:ext cx="2023961" cy="584768"/>
            </a:xfrm>
            <a:prstGeom prst="rect">
              <a:avLst/>
            </a:prstGeom>
            <a:solidFill>
              <a:schemeClr val="tx2"/>
            </a:solidFill>
            <a:ln w="12700" cap="flat" cmpd="sng" algn="ctr">
              <a:noFill/>
              <a:prstDash val="solid"/>
              <a:miter lim="800000"/>
            </a:ln>
            <a:effectLst/>
          </p:spPr>
          <p:txBody>
            <a:bodyPr anchor="ctr"/>
            <a:lstStyle/>
            <a:p>
              <a:pPr algn="ctr" defTabSz="914354" eaLnBrk="1" fontAlgn="auto" hangingPunct="1">
                <a:spcBef>
                  <a:spcPts val="0"/>
                </a:spcBef>
                <a:spcAft>
                  <a:spcPts val="0"/>
                </a:spcAft>
                <a:defRPr/>
              </a:pPr>
              <a:r>
                <a:rPr lang="en-US" sz="2800" kern="0" dirty="0">
                  <a:solidFill>
                    <a:prstClr val="white"/>
                  </a:solidFill>
                  <a:latin typeface="+mn-lt"/>
                  <a:ea typeface="Open Sans" panose="020B0606030504020204" pitchFamily="34" charset="0"/>
                  <a:cs typeface="Open Sans" panose="020B0606030504020204" pitchFamily="34" charset="0"/>
                </a:rPr>
                <a:t>Leaders</a:t>
              </a:r>
            </a:p>
          </p:txBody>
        </p:sp>
        <p:sp>
          <p:nvSpPr>
            <p:cNvPr id="22" name="Rectangle 18">
              <a:extLst>
                <a:ext uri="{FF2B5EF4-FFF2-40B4-BE49-F238E27FC236}">
                  <a16:creationId xmlns:a16="http://schemas.microsoft.com/office/drawing/2014/main" id="{65F11FD1-8F6A-4826-AC11-E90B553E4CAD}"/>
                </a:ext>
              </a:extLst>
            </p:cNvPr>
            <p:cNvSpPr>
              <a:spLocks noChangeArrowheads="1"/>
            </p:cNvSpPr>
            <p:nvPr/>
          </p:nvSpPr>
          <p:spPr bwMode="auto">
            <a:xfrm>
              <a:off x="9330275" y="2984920"/>
              <a:ext cx="2023521" cy="2437684"/>
            </a:xfrm>
            <a:prstGeom prst="rect">
              <a:avLst/>
            </a:prstGeom>
            <a:solidFill>
              <a:srgbClr val="F2F2F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228600" tIns="228600" rIns="228600" bIns="228600"/>
            <a:lstStyle>
              <a:lvl1pPr>
                <a:defRPr sz="2200">
                  <a:solidFill>
                    <a:schemeClr val="tx1"/>
                  </a:solidFill>
                  <a:latin typeface="Open Sans" panose="020B0606030504020204" pitchFamily="34" charset="0"/>
                </a:defRPr>
              </a:lvl1pPr>
              <a:lvl2pPr marL="742950" indent="-285750">
                <a:defRPr sz="2200">
                  <a:solidFill>
                    <a:schemeClr val="tx1"/>
                  </a:solidFill>
                  <a:latin typeface="Open Sans" panose="020B0606030504020204" pitchFamily="34" charset="0"/>
                </a:defRPr>
              </a:lvl2pPr>
              <a:lvl3pPr marL="1143000" indent="-228600">
                <a:defRPr sz="2200">
                  <a:solidFill>
                    <a:schemeClr val="tx1"/>
                  </a:solidFill>
                  <a:latin typeface="Open Sans" panose="020B0606030504020204" pitchFamily="34" charset="0"/>
                </a:defRPr>
              </a:lvl3pPr>
              <a:lvl4pPr marL="1600200" indent="-228600">
                <a:defRPr sz="2200">
                  <a:solidFill>
                    <a:schemeClr val="tx1"/>
                  </a:solidFill>
                  <a:latin typeface="Open Sans" panose="020B0606030504020204" pitchFamily="34" charset="0"/>
                </a:defRPr>
              </a:lvl4pPr>
              <a:lvl5pPr marL="2057400" indent="-228600">
                <a:defRPr sz="2200">
                  <a:solidFill>
                    <a:schemeClr val="tx1"/>
                  </a:solidFill>
                  <a:latin typeface="Open Sans" panose="020B0606030504020204" pitchFamily="34" charset="0"/>
                </a:defRPr>
              </a:lvl5pPr>
              <a:lvl6pPr marL="2514600" indent="-228600" defTabSz="554038" eaLnBrk="0" fontAlgn="base" hangingPunct="0">
                <a:spcBef>
                  <a:spcPct val="0"/>
                </a:spcBef>
                <a:spcAft>
                  <a:spcPct val="0"/>
                </a:spcAft>
                <a:defRPr sz="2200">
                  <a:solidFill>
                    <a:schemeClr val="tx1"/>
                  </a:solidFill>
                  <a:latin typeface="Open Sans" panose="020B0606030504020204" pitchFamily="34" charset="0"/>
                </a:defRPr>
              </a:lvl6pPr>
              <a:lvl7pPr marL="2971800" indent="-228600" defTabSz="554038" eaLnBrk="0" fontAlgn="base" hangingPunct="0">
                <a:spcBef>
                  <a:spcPct val="0"/>
                </a:spcBef>
                <a:spcAft>
                  <a:spcPct val="0"/>
                </a:spcAft>
                <a:defRPr sz="2200">
                  <a:solidFill>
                    <a:schemeClr val="tx1"/>
                  </a:solidFill>
                  <a:latin typeface="Open Sans" panose="020B0606030504020204" pitchFamily="34" charset="0"/>
                </a:defRPr>
              </a:lvl7pPr>
              <a:lvl8pPr marL="3429000" indent="-228600" defTabSz="554038" eaLnBrk="0" fontAlgn="base" hangingPunct="0">
                <a:spcBef>
                  <a:spcPct val="0"/>
                </a:spcBef>
                <a:spcAft>
                  <a:spcPct val="0"/>
                </a:spcAft>
                <a:defRPr sz="2200">
                  <a:solidFill>
                    <a:schemeClr val="tx1"/>
                  </a:solidFill>
                  <a:latin typeface="Open Sans" panose="020B0606030504020204" pitchFamily="34" charset="0"/>
                </a:defRPr>
              </a:lvl8pPr>
              <a:lvl9pPr marL="3886200" indent="-228600" defTabSz="554038" eaLnBrk="0" fontAlgn="base" hangingPunct="0">
                <a:spcBef>
                  <a:spcPct val="0"/>
                </a:spcBef>
                <a:spcAft>
                  <a:spcPct val="0"/>
                </a:spcAft>
                <a:defRPr sz="2200">
                  <a:solidFill>
                    <a:schemeClr val="tx1"/>
                  </a:solidFill>
                  <a:latin typeface="Open Sans" panose="020B0606030504020204" pitchFamily="34" charset="0"/>
                </a:defRPr>
              </a:lvl9pPr>
            </a:lstStyle>
            <a:p>
              <a:pPr eaLnBrk="1" hangingPunct="1"/>
              <a:endParaRPr lang="en-US" altLang="en-US" sz="1400">
                <a:latin typeface="+mn-lt"/>
              </a:endParaRPr>
            </a:p>
            <a:p>
              <a:pPr eaLnBrk="1" hangingPunct="1"/>
              <a:r>
                <a:rPr lang="en-US" altLang="en-US" sz="2000">
                  <a:latin typeface="+mn-lt"/>
                </a:rPr>
                <a:t>What can </a:t>
              </a:r>
              <a:r>
                <a:rPr lang="en-US" altLang="en-US" sz="2400" b="1">
                  <a:solidFill>
                    <a:schemeClr val="tx2"/>
                  </a:solidFill>
                  <a:latin typeface="+mn-lt"/>
                </a:rPr>
                <a:t>leaders</a:t>
              </a:r>
              <a:r>
                <a:rPr lang="en-US" altLang="en-US" sz="2000" b="1">
                  <a:solidFill>
                    <a:schemeClr val="tx2"/>
                  </a:solidFill>
                  <a:latin typeface="+mn-lt"/>
                </a:rPr>
                <a:t> </a:t>
              </a:r>
              <a:r>
                <a:rPr lang="en-US" altLang="en-US" sz="2000">
                  <a:latin typeface="+mn-lt"/>
                </a:rPr>
                <a:t>do?</a:t>
              </a:r>
            </a:p>
            <a:p>
              <a:pPr eaLnBrk="1" hangingPunct="1"/>
              <a:endParaRPr lang="en-US" altLang="en-US" sz="1400">
                <a:latin typeface="+mn-lt"/>
              </a:endParaRPr>
            </a:p>
            <a:p>
              <a:pPr eaLnBrk="1" hangingPunct="1"/>
              <a:endParaRPr lang="en-US" altLang="en-US" sz="1400">
                <a:latin typeface="+mn-lt"/>
              </a:endParaRPr>
            </a:p>
            <a:p>
              <a:pPr eaLnBrk="1" hangingPunct="1"/>
              <a:endParaRPr lang="en-US" altLang="en-US" sz="1400">
                <a:latin typeface="+mn-lt"/>
              </a:endParaRPr>
            </a:p>
            <a:p>
              <a:pPr eaLnBrk="1" hangingPunct="1"/>
              <a:endParaRPr lang="en-US" altLang="en-US" sz="1400">
                <a:latin typeface="+mn-lt"/>
              </a:endParaRPr>
            </a:p>
          </p:txBody>
        </p:sp>
      </p:grpSp>
    </p:spTree>
    <p:extLst>
      <p:ext uri="{BB962C8B-B14F-4D97-AF65-F5344CB8AC3E}">
        <p14:creationId xmlns:p14="http://schemas.microsoft.com/office/powerpoint/2010/main" val="2702545079"/>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 y="-1"/>
            <a:ext cx="12434711"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eaLnBrk="1" fontAlgn="auto" hangingPunct="1">
              <a:spcBef>
                <a:spcPts val="0"/>
              </a:spcBef>
              <a:spcAft>
                <a:spcPts val="0"/>
              </a:spcAft>
            </a:pPr>
            <a:endParaRPr lang="en-US" sz="1836">
              <a:solidFill>
                <a:srgbClr val="FFFFFF"/>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8174" y="1933587"/>
            <a:ext cx="10165376"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 y="6528223"/>
            <a:ext cx="12434711"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0">
            <a:extLst>
              <a:ext uri="{FF2B5EF4-FFF2-40B4-BE49-F238E27FC236}">
                <a16:creationId xmlns:a16="http://schemas.microsoft.com/office/drawing/2014/main" id="{3843CCC6-BDDC-4CB4-B2DD-2B4B8C9B0AD1}"/>
              </a:ext>
            </a:extLst>
          </p:cNvPr>
          <p:cNvGrpSpPr>
            <a:grpSpLocks/>
          </p:cNvGrpSpPr>
          <p:nvPr/>
        </p:nvGrpSpPr>
        <p:grpSpPr bwMode="auto">
          <a:xfrm>
            <a:off x="385763" y="1135075"/>
            <a:ext cx="2278062" cy="4621212"/>
            <a:chOff x="5084020" y="2398781"/>
            <a:chExt cx="2023978" cy="3023823"/>
          </a:xfrm>
        </p:grpSpPr>
        <p:sp>
          <p:nvSpPr>
            <p:cNvPr id="19" name="Rectangle 18">
              <a:extLst>
                <a:ext uri="{FF2B5EF4-FFF2-40B4-BE49-F238E27FC236}">
                  <a16:creationId xmlns:a16="http://schemas.microsoft.com/office/drawing/2014/main" id="{87DECA66-93F2-4B8C-8D05-5782D2FBFC6A}"/>
                </a:ext>
              </a:extLst>
            </p:cNvPr>
            <p:cNvSpPr/>
            <p:nvPr/>
          </p:nvSpPr>
          <p:spPr>
            <a:xfrm>
              <a:off x="5084020" y="2398781"/>
              <a:ext cx="2023978" cy="522495"/>
            </a:xfrm>
            <a:prstGeom prst="rect">
              <a:avLst/>
            </a:prstGeom>
            <a:solidFill>
              <a:srgbClr val="0062A3"/>
            </a:solidFill>
            <a:ln w="12700" cap="flat" cmpd="sng" algn="ctr">
              <a:noFill/>
              <a:prstDash val="solid"/>
              <a:miter lim="800000"/>
            </a:ln>
            <a:effectLst/>
          </p:spPr>
          <p:txBody>
            <a:bodyPr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Individuals</a:t>
              </a:r>
            </a:p>
          </p:txBody>
        </p:sp>
        <p:sp>
          <p:nvSpPr>
            <p:cNvPr id="20" name="Rectangle 19">
              <a:extLst>
                <a:ext uri="{FF2B5EF4-FFF2-40B4-BE49-F238E27FC236}">
                  <a16:creationId xmlns:a16="http://schemas.microsoft.com/office/drawing/2014/main" id="{9B85E7F9-E93B-4A37-B043-96164B792648}"/>
                </a:ext>
              </a:extLst>
            </p:cNvPr>
            <p:cNvSpPr/>
            <p:nvPr/>
          </p:nvSpPr>
          <p:spPr>
            <a:xfrm>
              <a:off x="5084020" y="2921276"/>
              <a:ext cx="2023978" cy="2501328"/>
            </a:xfrm>
            <a:prstGeom prst="rect">
              <a:avLst/>
            </a:prstGeom>
            <a:solidFill>
              <a:sysClr val="window" lastClr="FFFFFF">
                <a:lumMod val="95000"/>
              </a:sysClr>
            </a:solidFill>
            <a:ln w="12700" cap="flat" cmpd="sng" algn="ctr">
              <a:noFill/>
              <a:prstDash val="solid"/>
              <a:miter lim="800000"/>
            </a:ln>
            <a:effectLst/>
          </p:spPr>
          <p:txBody>
            <a:bodyPr lIns="228600" tIns="228600" rIns="228600" bIns="228600"/>
            <a:lstStyle/>
            <a:p>
              <a:pPr marL="0" marR="0" lvl="0" indent="0" defTabSz="555132"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555132"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dirty="0">
                  <a:ln>
                    <a:noFill/>
                  </a:ln>
                  <a:solidFill>
                    <a:srgbClr val="000000"/>
                  </a:solidFill>
                  <a:effectLst/>
                  <a:uLnTx/>
                  <a:uFillTx/>
                  <a:latin typeface="Calibri" panose="020F0502020204030204" pitchFamily="34" charset="0"/>
                  <a:ea typeface="Open Sans" panose="020B0604020202020204" pitchFamily="34" charset="0"/>
                  <a:cs typeface="Calibri" panose="020F0502020204030204" pitchFamily="34" charset="0"/>
                </a:rPr>
                <a:t>What can </a:t>
              </a:r>
              <a:r>
                <a:rPr kumimoji="0" lang="en-US" altLang="en-US" sz="2400" b="1" i="0" u="none" strike="noStrike" kern="0" cap="none" spc="0" normalizeH="0" baseline="0" noProof="0" dirty="0">
                  <a:ln>
                    <a:noFill/>
                  </a:ln>
                  <a:solidFill>
                    <a:srgbClr val="0062A3"/>
                  </a:solidFill>
                  <a:effectLst/>
                  <a:uLnTx/>
                  <a:uFillTx/>
                  <a:latin typeface="Calibri" panose="020F0502020204030204" pitchFamily="34" charset="0"/>
                  <a:ea typeface="Open Sans" panose="020B0604020202020204" pitchFamily="34" charset="0"/>
                  <a:cs typeface="Calibri" panose="020F0502020204030204" pitchFamily="34" charset="0"/>
                </a:rPr>
                <a:t>employees or individuals  </a:t>
              </a:r>
              <a:r>
                <a:rPr kumimoji="0" lang="en-US" altLang="en-US" sz="2000" b="0" i="0" u="none" strike="noStrike" kern="0" cap="none" spc="0" normalizeH="0" baseline="0" noProof="0" dirty="0">
                  <a:ln>
                    <a:noFill/>
                  </a:ln>
                  <a:solidFill>
                    <a:srgbClr val="000000"/>
                  </a:solidFill>
                  <a:effectLst/>
                  <a:uLnTx/>
                  <a:uFillTx/>
                  <a:latin typeface="Calibri" panose="020F0502020204030204" pitchFamily="34" charset="0"/>
                  <a:ea typeface="Open Sans" panose="020B0604020202020204" pitchFamily="34" charset="0"/>
                  <a:cs typeface="Calibri" panose="020F0502020204030204" pitchFamily="34" charset="0"/>
                </a:rPr>
                <a:t>do?</a:t>
              </a:r>
            </a:p>
            <a:p>
              <a:pPr marL="0" marR="0" lvl="0" indent="0" defTabSz="555132"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p>
          </p:txBody>
        </p:sp>
      </p:grpSp>
      <p:sp>
        <p:nvSpPr>
          <p:cNvPr id="21" name="Rectangle 20">
            <a:extLst>
              <a:ext uri="{FF2B5EF4-FFF2-40B4-BE49-F238E27FC236}">
                <a16:creationId xmlns:a16="http://schemas.microsoft.com/office/drawing/2014/main" id="{FF6E1305-EA65-47C3-BC00-74BBA2586532}"/>
              </a:ext>
            </a:extLst>
          </p:cNvPr>
          <p:cNvSpPr/>
          <p:nvPr/>
        </p:nvSpPr>
        <p:spPr bwMode="auto">
          <a:xfrm>
            <a:off x="2774950" y="1135075"/>
            <a:ext cx="9275763" cy="798512"/>
          </a:xfrm>
          <a:prstGeom prst="rect">
            <a:avLst/>
          </a:prstGeom>
          <a:solidFill>
            <a:srgbClr val="0062A3"/>
          </a:solidFill>
          <a:ln w="12700" cap="flat" cmpd="sng" algn="ctr">
            <a:noFill/>
            <a:prstDash val="solid"/>
            <a:miter lim="800000"/>
          </a:ln>
          <a:effectLst/>
        </p:spPr>
        <p:txBody>
          <a:bodyPr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72001927-A05B-405F-BCAF-04085A535516}"/>
              </a:ext>
            </a:extLst>
          </p:cNvPr>
          <p:cNvSpPr/>
          <p:nvPr/>
        </p:nvSpPr>
        <p:spPr bwMode="auto">
          <a:xfrm>
            <a:off x="2774950" y="1933587"/>
            <a:ext cx="9275763" cy="3822700"/>
          </a:xfrm>
          <a:prstGeom prst="rect">
            <a:avLst/>
          </a:prstGeom>
          <a:solidFill>
            <a:sysClr val="window" lastClr="FFFFFF">
              <a:lumMod val="95000"/>
            </a:sysClr>
          </a:solidFill>
          <a:ln w="12700" cap="flat" cmpd="sng" algn="ctr">
            <a:noFill/>
            <a:prstDash val="solid"/>
            <a:miter lim="800000"/>
          </a:ln>
          <a:effectLst/>
        </p:spPr>
        <p:txBody>
          <a:bodyPr lIns="228600" tIns="228600" rIns="228600" bIns="228600"/>
          <a:lstStyle/>
          <a:p>
            <a:pPr defTabSz="555132" eaLnBrk="1" fontAlgn="auto" hangingPunct="1">
              <a:spcBef>
                <a:spcPts val="0"/>
              </a:spcBef>
              <a:spcAft>
                <a:spcPts val="0"/>
              </a:spcAft>
              <a:defRPr/>
            </a:pPr>
            <a:endParaRPr lang="en-US" altLang="en-US" sz="1600" dirty="0">
              <a:solidFill>
                <a:srgbClr val="000000"/>
              </a:solidFill>
              <a:latin typeface="Calibri" panose="020F0502020204030204" pitchFamily="34" charset="0"/>
              <a:ea typeface="Open Sans" panose="020B0604020202020204" pitchFamily="34" charset="0"/>
              <a:cs typeface="Calibri" panose="020F0502020204030204" pitchFamily="34" charset="0"/>
            </a:endParaRPr>
          </a:p>
          <a:p>
            <a:pPr marL="285750" indent="-285750" eaLnBrk="1" hangingPunct="1">
              <a:lnSpc>
                <a:spcPct val="150000"/>
              </a:lnSpc>
              <a:buFont typeface="Arial" panose="020B0604020202020204" pitchFamily="34" charset="0"/>
              <a:buChar char="•"/>
              <a:defRPr/>
            </a:pPr>
            <a:r>
              <a:rPr lang="en-US" altLang="en-US" sz="1600" dirty="0">
                <a:solidFill>
                  <a:srgbClr val="000000"/>
                </a:solidFill>
                <a:latin typeface="Calibri" panose="020F0502020204030204" pitchFamily="34" charset="0"/>
                <a:ea typeface="Open Sans" panose="020B0604020202020204" pitchFamily="34" charset="0"/>
                <a:cs typeface="Calibri" panose="020F0502020204030204" pitchFamily="34" charset="0"/>
              </a:rPr>
              <a:t>What to do to recognize and/or create a safe environment that is diverse/inclusive?</a:t>
            </a:r>
          </a:p>
          <a:p>
            <a:pPr marL="285750" indent="-285750" eaLnBrk="1" hangingPunct="1">
              <a:lnSpc>
                <a:spcPct val="150000"/>
              </a:lnSpc>
              <a:buFont typeface="Arial" panose="020B0604020202020204" pitchFamily="34" charset="0"/>
              <a:buChar char="•"/>
              <a:defRPr/>
            </a:pPr>
            <a:r>
              <a:rPr lang="en-US" altLang="en-US" sz="1600" dirty="0">
                <a:solidFill>
                  <a:srgbClr val="000000"/>
                </a:solidFill>
                <a:latin typeface="Calibri" panose="020F0502020204030204" pitchFamily="34" charset="0"/>
                <a:ea typeface="Open Sans" panose="020B0604020202020204" pitchFamily="34" charset="0"/>
                <a:cs typeface="Calibri" panose="020F0502020204030204" pitchFamily="34" charset="0"/>
              </a:rPr>
              <a:t>How can individuals maintain a positive outlook towards inclusion, even when it doesn't seem to be happening?</a:t>
            </a:r>
          </a:p>
          <a:p>
            <a:pPr marL="285750" indent="-285750" eaLnBrk="1" hangingPunct="1">
              <a:lnSpc>
                <a:spcPct val="150000"/>
              </a:lnSpc>
              <a:buFont typeface="Arial" panose="020B0604020202020204" pitchFamily="34" charset="0"/>
              <a:buChar char="•"/>
              <a:defRPr/>
            </a:pPr>
            <a:r>
              <a:rPr lang="en-US" altLang="en-US" sz="1600" dirty="0">
                <a:solidFill>
                  <a:srgbClr val="000000"/>
                </a:solidFill>
                <a:latin typeface="Calibri" panose="020F0502020204030204" pitchFamily="34" charset="0"/>
                <a:ea typeface="Open Sans" panose="020B0604020202020204" pitchFamily="34" charset="0"/>
                <a:cs typeface="Calibri" panose="020F0502020204030204" pitchFamily="34" charset="0"/>
              </a:rPr>
              <a:t>What can individuals (non-management) do to promote inclusion in an office environment? </a:t>
            </a:r>
          </a:p>
          <a:p>
            <a:pPr marL="285750" indent="-285750" eaLnBrk="1" hangingPunct="1">
              <a:lnSpc>
                <a:spcPct val="150000"/>
              </a:lnSpc>
              <a:buFont typeface="Arial" panose="020B0604020202020204" pitchFamily="34" charset="0"/>
              <a:buChar char="•"/>
              <a:defRPr/>
            </a:pPr>
            <a:r>
              <a:rPr lang="en-US" altLang="en-US" sz="1600" dirty="0">
                <a:solidFill>
                  <a:srgbClr val="000000"/>
                </a:solidFill>
                <a:latin typeface="Calibri" panose="020F0502020204030204" pitchFamily="34" charset="0"/>
                <a:ea typeface="Open Sans" panose="020B0604020202020204" pitchFamily="34" charset="0"/>
                <a:cs typeface="Calibri" panose="020F0502020204030204" pitchFamily="34" charset="0"/>
              </a:rPr>
              <a:t>How can we encourage more inclusion for non-protected status people who might "fall under the radar"?</a:t>
            </a:r>
          </a:p>
          <a:p>
            <a:pPr defTabSz="555132" eaLnBrk="1" fontAlgn="auto" hangingPunct="1">
              <a:spcBef>
                <a:spcPts val="0"/>
              </a:spcBef>
              <a:spcAft>
                <a:spcPts val="0"/>
              </a:spcAft>
              <a:defRPr/>
            </a:pPr>
            <a:r>
              <a:rPr lang="en-US" sz="1600" dirty="0">
                <a:solidFill>
                  <a:srgbClr val="000000"/>
                </a:solidFill>
                <a:latin typeface="Calibri" panose="020F0502020204030204" pitchFamily="34" charset="0"/>
                <a:ea typeface="Open Sans" panose="020B0604020202020204" pitchFamily="34" charset="0"/>
                <a:cs typeface="Calibri" panose="020F0502020204030204" pitchFamily="34" charset="0"/>
              </a:rPr>
              <a:t> </a:t>
            </a:r>
          </a:p>
        </p:txBody>
      </p:sp>
    </p:spTree>
    <p:extLst>
      <p:ext uri="{BB962C8B-B14F-4D97-AF65-F5344CB8AC3E}">
        <p14:creationId xmlns:p14="http://schemas.microsoft.com/office/powerpoint/2010/main" val="4268201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 y="-1"/>
            <a:ext cx="12434711"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eaLnBrk="1" fontAlgn="auto" hangingPunct="1">
              <a:spcBef>
                <a:spcPts val="0"/>
              </a:spcBef>
              <a:spcAft>
                <a:spcPts val="0"/>
              </a:spcAft>
            </a:pPr>
            <a:endParaRPr lang="en-US" sz="1836">
              <a:solidFill>
                <a:srgbClr val="FFFFFF"/>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8174" y="1933587"/>
            <a:ext cx="10165376"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 y="6528223"/>
            <a:ext cx="12434711"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1" name="Group 4">
            <a:extLst>
              <a:ext uri="{FF2B5EF4-FFF2-40B4-BE49-F238E27FC236}">
                <a16:creationId xmlns:a16="http://schemas.microsoft.com/office/drawing/2014/main" id="{3F4C18CF-7276-4119-986E-BECF631F8A75}"/>
              </a:ext>
            </a:extLst>
          </p:cNvPr>
          <p:cNvGrpSpPr>
            <a:grpSpLocks/>
          </p:cNvGrpSpPr>
          <p:nvPr/>
        </p:nvGrpSpPr>
        <p:grpSpPr bwMode="auto">
          <a:xfrm>
            <a:off x="320675" y="645660"/>
            <a:ext cx="2279650" cy="5692775"/>
            <a:chOff x="838199" y="2398780"/>
            <a:chExt cx="2023977" cy="3628643"/>
          </a:xfrm>
        </p:grpSpPr>
        <p:sp>
          <p:nvSpPr>
            <p:cNvPr id="13" name="Rectangle 5">
              <a:extLst>
                <a:ext uri="{FF2B5EF4-FFF2-40B4-BE49-F238E27FC236}">
                  <a16:creationId xmlns:a16="http://schemas.microsoft.com/office/drawing/2014/main" id="{408A1E95-6D6D-45C2-803B-339F069719FC}"/>
                </a:ext>
              </a:extLst>
            </p:cNvPr>
            <p:cNvSpPr>
              <a:spLocks noChangeArrowheads="1"/>
            </p:cNvSpPr>
            <p:nvPr/>
          </p:nvSpPr>
          <p:spPr bwMode="auto">
            <a:xfrm>
              <a:off x="838199" y="2984920"/>
              <a:ext cx="2023526" cy="3042503"/>
            </a:xfrm>
            <a:prstGeom prst="rect">
              <a:avLst/>
            </a:prstGeom>
            <a:solidFill>
              <a:srgbClr val="F2F2F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228600" tIns="228600" rIns="228600" bIns="228600"/>
            <a:lstStyle>
              <a:lvl1pPr>
                <a:defRPr sz="2200">
                  <a:solidFill>
                    <a:schemeClr val="tx1"/>
                  </a:solidFill>
                  <a:latin typeface="Open Sans" panose="020B0606030504020204" pitchFamily="34" charset="0"/>
                </a:defRPr>
              </a:lvl1pPr>
              <a:lvl2pPr marL="742950" indent="-285750">
                <a:defRPr sz="2200">
                  <a:solidFill>
                    <a:schemeClr val="tx1"/>
                  </a:solidFill>
                  <a:latin typeface="Open Sans" panose="020B0606030504020204" pitchFamily="34" charset="0"/>
                </a:defRPr>
              </a:lvl2pPr>
              <a:lvl3pPr marL="1143000" indent="-228600">
                <a:defRPr sz="2200">
                  <a:solidFill>
                    <a:schemeClr val="tx1"/>
                  </a:solidFill>
                  <a:latin typeface="Open Sans" panose="020B0606030504020204" pitchFamily="34" charset="0"/>
                </a:defRPr>
              </a:lvl3pPr>
              <a:lvl4pPr marL="1600200" indent="-228600">
                <a:defRPr sz="2200">
                  <a:solidFill>
                    <a:schemeClr val="tx1"/>
                  </a:solidFill>
                  <a:latin typeface="Open Sans" panose="020B0606030504020204" pitchFamily="34" charset="0"/>
                </a:defRPr>
              </a:lvl4pPr>
              <a:lvl5pPr marL="2057400" indent="-228600">
                <a:defRPr sz="2200">
                  <a:solidFill>
                    <a:schemeClr val="tx1"/>
                  </a:solidFill>
                  <a:latin typeface="Open Sans" panose="020B0606030504020204" pitchFamily="34" charset="0"/>
                </a:defRPr>
              </a:lvl5pPr>
              <a:lvl6pPr marL="2514600" indent="-228600" defTabSz="554038" eaLnBrk="0" fontAlgn="base" hangingPunct="0">
                <a:spcBef>
                  <a:spcPct val="0"/>
                </a:spcBef>
                <a:spcAft>
                  <a:spcPct val="0"/>
                </a:spcAft>
                <a:defRPr sz="2200">
                  <a:solidFill>
                    <a:schemeClr val="tx1"/>
                  </a:solidFill>
                  <a:latin typeface="Open Sans" panose="020B0606030504020204" pitchFamily="34" charset="0"/>
                </a:defRPr>
              </a:lvl6pPr>
              <a:lvl7pPr marL="2971800" indent="-228600" defTabSz="554038" eaLnBrk="0" fontAlgn="base" hangingPunct="0">
                <a:spcBef>
                  <a:spcPct val="0"/>
                </a:spcBef>
                <a:spcAft>
                  <a:spcPct val="0"/>
                </a:spcAft>
                <a:defRPr sz="2200">
                  <a:solidFill>
                    <a:schemeClr val="tx1"/>
                  </a:solidFill>
                  <a:latin typeface="Open Sans" panose="020B0606030504020204" pitchFamily="34" charset="0"/>
                </a:defRPr>
              </a:lvl7pPr>
              <a:lvl8pPr marL="3429000" indent="-228600" defTabSz="554038" eaLnBrk="0" fontAlgn="base" hangingPunct="0">
                <a:spcBef>
                  <a:spcPct val="0"/>
                </a:spcBef>
                <a:spcAft>
                  <a:spcPct val="0"/>
                </a:spcAft>
                <a:defRPr sz="2200">
                  <a:solidFill>
                    <a:schemeClr val="tx1"/>
                  </a:solidFill>
                  <a:latin typeface="Open Sans" panose="020B0606030504020204" pitchFamily="34" charset="0"/>
                </a:defRPr>
              </a:lvl8pPr>
              <a:lvl9pPr marL="3886200" indent="-228600" defTabSz="554038" eaLnBrk="0" fontAlgn="base" hangingPunct="0">
                <a:spcBef>
                  <a:spcPct val="0"/>
                </a:spcBef>
                <a:spcAft>
                  <a:spcPct val="0"/>
                </a:spcAft>
                <a:defRPr sz="2200">
                  <a:solidFill>
                    <a:schemeClr val="tx1"/>
                  </a:solidFill>
                  <a:latin typeface="Open Sans" panose="020B0606030504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What can </a:t>
              </a:r>
              <a:r>
                <a:rPr kumimoji="0" lang="en-US" altLang="en-US" sz="2400" b="1" i="0" u="none" strike="noStrike" kern="0" cap="none" spc="0" normalizeH="0" baseline="0" noProof="0">
                  <a:ln>
                    <a:noFill/>
                  </a:ln>
                  <a:solidFill>
                    <a:srgbClr val="009945"/>
                  </a:solidFill>
                  <a:effectLst/>
                  <a:uLnTx/>
                  <a:uFillTx/>
                  <a:latin typeface="Calibri" panose="020F0502020204030204" pitchFamily="34" charset="0"/>
                  <a:cs typeface="Calibri" panose="020F0502020204030204" pitchFamily="34" charset="0"/>
                </a:rPr>
                <a:t>employers</a:t>
              </a:r>
              <a:r>
                <a:rPr kumimoji="0" lang="en-US" altLang="en-US" sz="2000" b="1" i="0" u="none" strike="noStrike" kern="0" cap="none" spc="0" normalizeH="0" baseline="0" noProof="0">
                  <a:ln>
                    <a:noFill/>
                  </a:ln>
                  <a:solidFill>
                    <a:srgbClr val="009945"/>
                  </a:solidFill>
                  <a:effectLst/>
                  <a:uLnTx/>
                  <a:uFillTx/>
                  <a:latin typeface="Calibri" panose="020F0502020204030204" pitchFamily="34" charset="0"/>
                  <a:cs typeface="Calibri" panose="020F0502020204030204" pitchFamily="34" charset="0"/>
                </a:rPr>
                <a:t> </a:t>
              </a:r>
              <a:br>
                <a:rPr kumimoji="0" lang="en-US" altLang="en-US" sz="2000" b="1" i="0" u="none" strike="noStrike" kern="0" cap="none" spc="0" normalizeH="0" baseline="0" noProof="0">
                  <a:ln>
                    <a:noFill/>
                  </a:ln>
                  <a:solidFill>
                    <a:srgbClr val="009945"/>
                  </a:solidFill>
                  <a:effectLst/>
                  <a:uLnTx/>
                  <a:uFillTx/>
                  <a:latin typeface="Calibri" panose="020F0502020204030204" pitchFamily="34" charset="0"/>
                  <a:cs typeface="Calibri" panose="020F0502020204030204" pitchFamily="34" charset="0"/>
                </a:rPr>
              </a:br>
              <a:r>
                <a:rPr kumimoji="0" lang="en-US" alt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84ED0D8-5486-4F12-AC35-B74E360AA271}"/>
                </a:ext>
              </a:extLst>
            </p:cNvPr>
            <p:cNvSpPr/>
            <p:nvPr/>
          </p:nvSpPr>
          <p:spPr>
            <a:xfrm>
              <a:off x="838199" y="2398780"/>
              <a:ext cx="2023977" cy="585885"/>
            </a:xfrm>
            <a:prstGeom prst="rect">
              <a:avLst/>
            </a:prstGeom>
            <a:solidFill>
              <a:srgbClr val="009945"/>
            </a:solidFill>
            <a:ln w="12700" cap="flat" cmpd="sng" algn="ctr">
              <a:noFill/>
              <a:prstDash val="solid"/>
              <a:miter lim="800000"/>
            </a:ln>
            <a:effectLst/>
          </p:spPr>
          <p:txBody>
            <a:bodyPr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Company</a:t>
              </a:r>
            </a:p>
          </p:txBody>
        </p:sp>
      </p:grpSp>
      <p:sp>
        <p:nvSpPr>
          <p:cNvPr id="16" name="Rectangle 5">
            <a:extLst>
              <a:ext uri="{FF2B5EF4-FFF2-40B4-BE49-F238E27FC236}">
                <a16:creationId xmlns:a16="http://schemas.microsoft.com/office/drawing/2014/main" id="{368749DF-FCE6-44E8-89DA-59EA10C26787}"/>
              </a:ext>
            </a:extLst>
          </p:cNvPr>
          <p:cNvSpPr>
            <a:spLocks noChangeArrowheads="1"/>
          </p:cNvSpPr>
          <p:nvPr/>
        </p:nvSpPr>
        <p:spPr bwMode="auto">
          <a:xfrm>
            <a:off x="2720975" y="1518785"/>
            <a:ext cx="9394825" cy="4819650"/>
          </a:xfrm>
          <a:prstGeom prst="rect">
            <a:avLst/>
          </a:prstGeom>
          <a:solidFill>
            <a:srgbClr val="F2F2F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228600" tIns="228600" rIns="228600" bIns="228600"/>
          <a:lstStyle>
            <a:lvl1pPr marL="285750" indent="-285750">
              <a:defRPr sz="2200">
                <a:solidFill>
                  <a:schemeClr val="tx1"/>
                </a:solidFill>
                <a:latin typeface="Open Sans" panose="020B0606030504020204" pitchFamily="34" charset="0"/>
              </a:defRPr>
            </a:lvl1pPr>
            <a:lvl2pPr marL="742950" indent="-285750">
              <a:defRPr sz="2200">
                <a:solidFill>
                  <a:schemeClr val="tx1"/>
                </a:solidFill>
                <a:latin typeface="Open Sans" panose="020B0606030504020204" pitchFamily="34" charset="0"/>
              </a:defRPr>
            </a:lvl2pPr>
            <a:lvl3pPr marL="1143000" indent="-228600">
              <a:defRPr sz="2200">
                <a:solidFill>
                  <a:schemeClr val="tx1"/>
                </a:solidFill>
                <a:latin typeface="Open Sans" panose="020B0606030504020204" pitchFamily="34" charset="0"/>
              </a:defRPr>
            </a:lvl3pPr>
            <a:lvl4pPr marL="1600200" indent="-228600">
              <a:defRPr sz="2200">
                <a:solidFill>
                  <a:schemeClr val="tx1"/>
                </a:solidFill>
                <a:latin typeface="Open Sans" panose="020B0606030504020204" pitchFamily="34" charset="0"/>
              </a:defRPr>
            </a:lvl4pPr>
            <a:lvl5pPr marL="2057400" indent="-228600">
              <a:defRPr sz="2200">
                <a:solidFill>
                  <a:schemeClr val="tx1"/>
                </a:solidFill>
                <a:latin typeface="Open Sans" panose="020B0606030504020204" pitchFamily="34" charset="0"/>
              </a:defRPr>
            </a:lvl5pPr>
            <a:lvl6pPr marL="2514600" indent="-228600" defTabSz="554038" eaLnBrk="0" fontAlgn="base" hangingPunct="0">
              <a:spcBef>
                <a:spcPct val="0"/>
              </a:spcBef>
              <a:spcAft>
                <a:spcPct val="0"/>
              </a:spcAft>
              <a:defRPr sz="2200">
                <a:solidFill>
                  <a:schemeClr val="tx1"/>
                </a:solidFill>
                <a:latin typeface="Open Sans" panose="020B0606030504020204" pitchFamily="34" charset="0"/>
              </a:defRPr>
            </a:lvl6pPr>
            <a:lvl7pPr marL="2971800" indent="-228600" defTabSz="554038" eaLnBrk="0" fontAlgn="base" hangingPunct="0">
              <a:spcBef>
                <a:spcPct val="0"/>
              </a:spcBef>
              <a:spcAft>
                <a:spcPct val="0"/>
              </a:spcAft>
              <a:defRPr sz="2200">
                <a:solidFill>
                  <a:schemeClr val="tx1"/>
                </a:solidFill>
                <a:latin typeface="Open Sans" panose="020B0606030504020204" pitchFamily="34" charset="0"/>
              </a:defRPr>
            </a:lvl7pPr>
            <a:lvl8pPr marL="3429000" indent="-228600" defTabSz="554038" eaLnBrk="0" fontAlgn="base" hangingPunct="0">
              <a:spcBef>
                <a:spcPct val="0"/>
              </a:spcBef>
              <a:spcAft>
                <a:spcPct val="0"/>
              </a:spcAft>
              <a:defRPr sz="2200">
                <a:solidFill>
                  <a:schemeClr val="tx1"/>
                </a:solidFill>
                <a:latin typeface="Open Sans" panose="020B0606030504020204" pitchFamily="34" charset="0"/>
              </a:defRPr>
            </a:lvl8pPr>
            <a:lvl9pPr marL="3886200" indent="-228600" defTabSz="554038" eaLnBrk="0" fontAlgn="base" hangingPunct="0">
              <a:spcBef>
                <a:spcPct val="0"/>
              </a:spcBef>
              <a:spcAft>
                <a:spcPct val="0"/>
              </a:spcAft>
              <a:defRPr sz="2200">
                <a:solidFill>
                  <a:schemeClr val="tx1"/>
                </a:solidFill>
                <a:latin typeface="Open Sans" panose="020B0606030504020204" pitchFamily="34" charset="0"/>
              </a:defRPr>
            </a:lvl9pPr>
          </a:lstStyle>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How to measure inclusion? Engagement surveys? </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What are the touch points with different parts of the organization, beyond HR? </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Should inclusion be addressed top down or bottom up?</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How can employers provide transparency on implementation of initiatives?</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How to operationalize Equity and Social Justice (ESJ) into strategic plans? </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What could A&amp;E industry do to help K-12 students understand barriers for entering industry and help remove them?</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Has the trend for an open plan office environment/lay out helped promote inclusion?</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What are some of the most effective changes to recruitment and hiring processes to be more inclusive?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15753BB4-71D8-4A2C-B57C-15EAA653B5ED}"/>
              </a:ext>
            </a:extLst>
          </p:cNvPr>
          <p:cNvSpPr/>
          <p:nvPr/>
        </p:nvSpPr>
        <p:spPr bwMode="auto">
          <a:xfrm>
            <a:off x="2720975" y="658360"/>
            <a:ext cx="9394825" cy="860425"/>
          </a:xfrm>
          <a:prstGeom prst="rect">
            <a:avLst/>
          </a:prstGeom>
          <a:solidFill>
            <a:srgbClr val="009945"/>
          </a:solidFill>
          <a:ln w="12700" cap="flat" cmpd="sng" algn="ctr">
            <a:noFill/>
            <a:prstDash val="solid"/>
            <a:miter lim="800000"/>
          </a:ln>
          <a:effectLst/>
        </p:spPr>
        <p:txBody>
          <a:bodyPr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1181666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 y="-1"/>
            <a:ext cx="12434711"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eaLnBrk="1" fontAlgn="auto" hangingPunct="1">
              <a:spcBef>
                <a:spcPts val="0"/>
              </a:spcBef>
              <a:spcAft>
                <a:spcPts val="0"/>
              </a:spcAft>
            </a:pPr>
            <a:endParaRPr lang="en-US" sz="1836">
              <a:solidFill>
                <a:srgbClr val="FFFFFF"/>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8174" y="1933587"/>
            <a:ext cx="10165376"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 y="6528223"/>
            <a:ext cx="12434711"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1" name="Group 16">
            <a:extLst>
              <a:ext uri="{FF2B5EF4-FFF2-40B4-BE49-F238E27FC236}">
                <a16:creationId xmlns:a16="http://schemas.microsoft.com/office/drawing/2014/main" id="{D7BED4A4-C974-4DF0-B76F-EE25B8E62CAC}"/>
              </a:ext>
            </a:extLst>
          </p:cNvPr>
          <p:cNvGrpSpPr>
            <a:grpSpLocks/>
          </p:cNvGrpSpPr>
          <p:nvPr/>
        </p:nvGrpSpPr>
        <p:grpSpPr bwMode="auto">
          <a:xfrm>
            <a:off x="387351" y="1004315"/>
            <a:ext cx="2276475" cy="4849810"/>
            <a:chOff x="9330175" y="2398780"/>
            <a:chExt cx="2023961" cy="3023824"/>
          </a:xfrm>
        </p:grpSpPr>
        <p:sp>
          <p:nvSpPr>
            <p:cNvPr id="13" name="Rectangle 12">
              <a:extLst>
                <a:ext uri="{FF2B5EF4-FFF2-40B4-BE49-F238E27FC236}">
                  <a16:creationId xmlns:a16="http://schemas.microsoft.com/office/drawing/2014/main" id="{F294A9E7-74A8-4789-B418-6707A104EB8F}"/>
                </a:ext>
              </a:extLst>
            </p:cNvPr>
            <p:cNvSpPr/>
            <p:nvPr/>
          </p:nvSpPr>
          <p:spPr>
            <a:xfrm>
              <a:off x="9330175" y="2398780"/>
              <a:ext cx="2023961" cy="584969"/>
            </a:xfrm>
            <a:prstGeom prst="rect">
              <a:avLst/>
            </a:prstGeom>
            <a:solidFill>
              <a:srgbClr val="6D6E71"/>
            </a:solidFill>
            <a:ln w="12700" cap="flat" cmpd="sng" algn="ctr">
              <a:noFill/>
              <a:prstDash val="solid"/>
              <a:miter lim="800000"/>
            </a:ln>
            <a:effectLst/>
          </p:spPr>
          <p:txBody>
            <a:bodyPr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Leaders</a:t>
              </a:r>
            </a:p>
          </p:txBody>
        </p:sp>
        <p:sp>
          <p:nvSpPr>
            <p:cNvPr id="15" name="Rectangle 18">
              <a:extLst>
                <a:ext uri="{FF2B5EF4-FFF2-40B4-BE49-F238E27FC236}">
                  <a16:creationId xmlns:a16="http://schemas.microsoft.com/office/drawing/2014/main" id="{4EE5C8B0-D8FC-4517-AC5B-B2AD831922CD}"/>
                </a:ext>
              </a:extLst>
            </p:cNvPr>
            <p:cNvSpPr>
              <a:spLocks noChangeArrowheads="1"/>
            </p:cNvSpPr>
            <p:nvPr/>
          </p:nvSpPr>
          <p:spPr bwMode="auto">
            <a:xfrm>
              <a:off x="9330275" y="2984920"/>
              <a:ext cx="2023521" cy="2437684"/>
            </a:xfrm>
            <a:prstGeom prst="rect">
              <a:avLst/>
            </a:prstGeom>
            <a:solidFill>
              <a:srgbClr val="F2F2F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228600" tIns="228600" rIns="228600" bIns="228600"/>
            <a:lstStyle>
              <a:lvl1pPr>
                <a:defRPr sz="2200">
                  <a:solidFill>
                    <a:schemeClr val="tx1"/>
                  </a:solidFill>
                  <a:latin typeface="Open Sans" panose="020B0606030504020204" pitchFamily="34" charset="0"/>
                </a:defRPr>
              </a:lvl1pPr>
              <a:lvl2pPr marL="742950" indent="-285750">
                <a:defRPr sz="2200">
                  <a:solidFill>
                    <a:schemeClr val="tx1"/>
                  </a:solidFill>
                  <a:latin typeface="Open Sans" panose="020B0606030504020204" pitchFamily="34" charset="0"/>
                </a:defRPr>
              </a:lvl2pPr>
              <a:lvl3pPr marL="1143000" indent="-228600">
                <a:defRPr sz="2200">
                  <a:solidFill>
                    <a:schemeClr val="tx1"/>
                  </a:solidFill>
                  <a:latin typeface="Open Sans" panose="020B0606030504020204" pitchFamily="34" charset="0"/>
                </a:defRPr>
              </a:lvl3pPr>
              <a:lvl4pPr marL="1600200" indent="-228600">
                <a:defRPr sz="2200">
                  <a:solidFill>
                    <a:schemeClr val="tx1"/>
                  </a:solidFill>
                  <a:latin typeface="Open Sans" panose="020B0606030504020204" pitchFamily="34" charset="0"/>
                </a:defRPr>
              </a:lvl4pPr>
              <a:lvl5pPr marL="2057400" indent="-228600">
                <a:defRPr sz="2200">
                  <a:solidFill>
                    <a:schemeClr val="tx1"/>
                  </a:solidFill>
                  <a:latin typeface="Open Sans" panose="020B0606030504020204" pitchFamily="34" charset="0"/>
                </a:defRPr>
              </a:lvl5pPr>
              <a:lvl6pPr marL="2514600" indent="-228600" defTabSz="554038" eaLnBrk="0" fontAlgn="base" hangingPunct="0">
                <a:spcBef>
                  <a:spcPct val="0"/>
                </a:spcBef>
                <a:spcAft>
                  <a:spcPct val="0"/>
                </a:spcAft>
                <a:defRPr sz="2200">
                  <a:solidFill>
                    <a:schemeClr val="tx1"/>
                  </a:solidFill>
                  <a:latin typeface="Open Sans" panose="020B0606030504020204" pitchFamily="34" charset="0"/>
                </a:defRPr>
              </a:lvl6pPr>
              <a:lvl7pPr marL="2971800" indent="-228600" defTabSz="554038" eaLnBrk="0" fontAlgn="base" hangingPunct="0">
                <a:spcBef>
                  <a:spcPct val="0"/>
                </a:spcBef>
                <a:spcAft>
                  <a:spcPct val="0"/>
                </a:spcAft>
                <a:defRPr sz="2200">
                  <a:solidFill>
                    <a:schemeClr val="tx1"/>
                  </a:solidFill>
                  <a:latin typeface="Open Sans" panose="020B0606030504020204" pitchFamily="34" charset="0"/>
                </a:defRPr>
              </a:lvl7pPr>
              <a:lvl8pPr marL="3429000" indent="-228600" defTabSz="554038" eaLnBrk="0" fontAlgn="base" hangingPunct="0">
                <a:spcBef>
                  <a:spcPct val="0"/>
                </a:spcBef>
                <a:spcAft>
                  <a:spcPct val="0"/>
                </a:spcAft>
                <a:defRPr sz="2200">
                  <a:solidFill>
                    <a:schemeClr val="tx1"/>
                  </a:solidFill>
                  <a:latin typeface="Open Sans" panose="020B0606030504020204" pitchFamily="34" charset="0"/>
                </a:defRPr>
              </a:lvl8pPr>
              <a:lvl9pPr marL="3886200" indent="-228600" defTabSz="554038" eaLnBrk="0" fontAlgn="base" hangingPunct="0">
                <a:spcBef>
                  <a:spcPct val="0"/>
                </a:spcBef>
                <a:spcAft>
                  <a:spcPct val="0"/>
                </a:spcAft>
                <a:defRPr sz="2200">
                  <a:solidFill>
                    <a:schemeClr val="tx1"/>
                  </a:solidFill>
                  <a:latin typeface="Open Sans" panose="020B0606030504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What can </a:t>
              </a:r>
              <a:r>
                <a:rPr kumimoji="0" lang="en-US" altLang="en-US" sz="2400" b="1" i="0" u="none" strike="noStrike" kern="0" cap="none" spc="0" normalizeH="0" baseline="0" noProof="0">
                  <a:ln>
                    <a:noFill/>
                  </a:ln>
                  <a:solidFill>
                    <a:srgbClr val="6D6E71"/>
                  </a:solidFill>
                  <a:effectLst/>
                  <a:uLnTx/>
                  <a:uFillTx/>
                  <a:latin typeface="Calibri" panose="020F0502020204030204" pitchFamily="34" charset="0"/>
                  <a:cs typeface="Calibri" panose="020F0502020204030204" pitchFamily="34" charset="0"/>
                </a:rPr>
                <a:t>leaders</a:t>
              </a:r>
              <a:r>
                <a:rPr kumimoji="0" lang="en-US" altLang="en-US" sz="2000" b="1" i="0" u="none" strike="noStrike" kern="0" cap="none" spc="0" normalizeH="0" baseline="0" noProof="0">
                  <a:ln>
                    <a:noFill/>
                  </a:ln>
                  <a:solidFill>
                    <a:srgbClr val="6D6E71"/>
                  </a:solidFill>
                  <a:effectLst/>
                  <a:uLnTx/>
                  <a:uFillTx/>
                  <a:latin typeface="Calibri" panose="020F0502020204030204" pitchFamily="34" charset="0"/>
                  <a:cs typeface="Calibri" panose="020F0502020204030204" pitchFamily="34" charset="0"/>
                </a:rPr>
                <a:t> </a:t>
              </a:r>
              <a:r>
                <a:rPr kumimoji="0" lang="en-US" altLang="en-US" sz="2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16" name="Rectangle 15">
            <a:extLst>
              <a:ext uri="{FF2B5EF4-FFF2-40B4-BE49-F238E27FC236}">
                <a16:creationId xmlns:a16="http://schemas.microsoft.com/office/drawing/2014/main" id="{594C6637-6939-40AD-AB32-7213E9BD3FB4}"/>
              </a:ext>
            </a:extLst>
          </p:cNvPr>
          <p:cNvSpPr/>
          <p:nvPr/>
        </p:nvSpPr>
        <p:spPr bwMode="auto">
          <a:xfrm>
            <a:off x="2816226" y="1005900"/>
            <a:ext cx="8997950" cy="938505"/>
          </a:xfrm>
          <a:prstGeom prst="rect">
            <a:avLst/>
          </a:prstGeom>
          <a:solidFill>
            <a:srgbClr val="6D6E71"/>
          </a:solidFill>
          <a:ln w="12700" cap="flat" cmpd="sng" algn="ctr">
            <a:noFill/>
            <a:prstDash val="solid"/>
            <a:miter lim="800000"/>
          </a:ln>
          <a:effectLst/>
        </p:spPr>
        <p:txBody>
          <a:bodyPr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17" name="Rectangle 18">
            <a:extLst>
              <a:ext uri="{FF2B5EF4-FFF2-40B4-BE49-F238E27FC236}">
                <a16:creationId xmlns:a16="http://schemas.microsoft.com/office/drawing/2014/main" id="{5FB8D52C-41CD-4CEE-9B40-E58932F081A1}"/>
              </a:ext>
            </a:extLst>
          </p:cNvPr>
          <p:cNvSpPr>
            <a:spLocks noChangeArrowheads="1"/>
          </p:cNvSpPr>
          <p:nvPr/>
        </p:nvSpPr>
        <p:spPr bwMode="auto">
          <a:xfrm>
            <a:off x="2816226" y="1944405"/>
            <a:ext cx="8996362" cy="3909720"/>
          </a:xfrm>
          <a:prstGeom prst="rect">
            <a:avLst/>
          </a:prstGeom>
          <a:solidFill>
            <a:srgbClr val="F2F2F2"/>
          </a:solidFill>
          <a:ln>
            <a:noFill/>
          </a:ln>
        </p:spPr>
        <p:txBody>
          <a:bodyPr lIns="228600" tIns="228600" rIns="228600" bIns="228600"/>
          <a:lstStyle>
            <a:lvl1pPr>
              <a:defRPr sz="2200">
                <a:solidFill>
                  <a:schemeClr val="tx1"/>
                </a:solidFill>
                <a:latin typeface="Open Sans" pitchFamily="34" charset="0"/>
              </a:defRPr>
            </a:lvl1pPr>
            <a:lvl2pPr marL="742950" indent="-285750">
              <a:defRPr sz="2200">
                <a:solidFill>
                  <a:schemeClr val="tx1"/>
                </a:solidFill>
                <a:latin typeface="Open Sans" pitchFamily="34" charset="0"/>
              </a:defRPr>
            </a:lvl2pPr>
            <a:lvl3pPr marL="1143000" indent="-228600">
              <a:defRPr sz="2200">
                <a:solidFill>
                  <a:schemeClr val="tx1"/>
                </a:solidFill>
                <a:latin typeface="Open Sans" pitchFamily="34" charset="0"/>
              </a:defRPr>
            </a:lvl3pPr>
            <a:lvl4pPr marL="1600200" indent="-228600">
              <a:defRPr sz="2200">
                <a:solidFill>
                  <a:schemeClr val="tx1"/>
                </a:solidFill>
                <a:latin typeface="Open Sans" pitchFamily="34" charset="0"/>
              </a:defRPr>
            </a:lvl4pPr>
            <a:lvl5pPr marL="2057400" indent="-228600">
              <a:defRPr sz="2200">
                <a:solidFill>
                  <a:schemeClr val="tx1"/>
                </a:solidFill>
                <a:latin typeface="Open Sans" pitchFamily="34" charset="0"/>
              </a:defRPr>
            </a:lvl5pPr>
            <a:lvl6pPr marL="2514600" indent="-228600" defTabSz="554038" eaLnBrk="0" fontAlgn="base" hangingPunct="0">
              <a:spcBef>
                <a:spcPct val="0"/>
              </a:spcBef>
              <a:spcAft>
                <a:spcPct val="0"/>
              </a:spcAft>
              <a:defRPr sz="2200">
                <a:solidFill>
                  <a:schemeClr val="tx1"/>
                </a:solidFill>
                <a:latin typeface="Open Sans" pitchFamily="34" charset="0"/>
              </a:defRPr>
            </a:lvl6pPr>
            <a:lvl7pPr marL="2971800" indent="-228600" defTabSz="554038" eaLnBrk="0" fontAlgn="base" hangingPunct="0">
              <a:spcBef>
                <a:spcPct val="0"/>
              </a:spcBef>
              <a:spcAft>
                <a:spcPct val="0"/>
              </a:spcAft>
              <a:defRPr sz="2200">
                <a:solidFill>
                  <a:schemeClr val="tx1"/>
                </a:solidFill>
                <a:latin typeface="Open Sans" pitchFamily="34" charset="0"/>
              </a:defRPr>
            </a:lvl7pPr>
            <a:lvl8pPr marL="3429000" indent="-228600" defTabSz="554038" eaLnBrk="0" fontAlgn="base" hangingPunct="0">
              <a:spcBef>
                <a:spcPct val="0"/>
              </a:spcBef>
              <a:spcAft>
                <a:spcPct val="0"/>
              </a:spcAft>
              <a:defRPr sz="2200">
                <a:solidFill>
                  <a:schemeClr val="tx1"/>
                </a:solidFill>
                <a:latin typeface="Open Sans" pitchFamily="34" charset="0"/>
              </a:defRPr>
            </a:lvl8pPr>
            <a:lvl9pPr marL="3886200" indent="-228600" defTabSz="554038" eaLnBrk="0" fontAlgn="base" hangingPunct="0">
              <a:spcBef>
                <a:spcPct val="0"/>
              </a:spcBef>
              <a:spcAft>
                <a:spcPct val="0"/>
              </a:spcAft>
              <a:defRPr sz="2200">
                <a:solidFill>
                  <a:schemeClr val="tx1"/>
                </a:solidFill>
                <a:latin typeface="Open Sans" pitchFamily="34" charset="0"/>
              </a:defRPr>
            </a:lvl9pPr>
          </a:lstStyle>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How to create an inclusive environment, that is not a one-size-fits-all?</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How can you reframe the work to change the power differential equation and get a broader range of perspectives reflected in final decisions? </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What can leaders and individuals do in meetings to address inclusion, given the different thinking process, personalities and power dynamics?</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What are/will be some key metrics to indicate progress/ success?</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9354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 y="-1"/>
            <a:ext cx="12434711"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eaLnBrk="1" fontAlgn="auto" hangingPunct="1">
              <a:spcBef>
                <a:spcPts val="0"/>
              </a:spcBef>
              <a:spcAft>
                <a:spcPts val="0"/>
              </a:spcAft>
            </a:pPr>
            <a:endParaRPr lang="en-US" sz="1836">
              <a:solidFill>
                <a:srgbClr val="FFFFFF"/>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8174" y="1933587"/>
            <a:ext cx="10165376"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 y="6528223"/>
            <a:ext cx="12434711"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3">
            <a:extLst>
              <a:ext uri="{FF2B5EF4-FFF2-40B4-BE49-F238E27FC236}">
                <a16:creationId xmlns:a16="http://schemas.microsoft.com/office/drawing/2014/main" id="{E0C5A4BE-EBDF-4EE0-8F50-145EB02586A9}"/>
              </a:ext>
            </a:extLst>
          </p:cNvPr>
          <p:cNvGrpSpPr>
            <a:grpSpLocks/>
          </p:cNvGrpSpPr>
          <p:nvPr/>
        </p:nvGrpSpPr>
        <p:grpSpPr bwMode="auto">
          <a:xfrm>
            <a:off x="385763" y="1135075"/>
            <a:ext cx="2278062" cy="4735512"/>
            <a:chOff x="7206924" y="2398780"/>
            <a:chExt cx="2023977" cy="3023824"/>
          </a:xfrm>
        </p:grpSpPr>
        <p:sp>
          <p:nvSpPr>
            <p:cNvPr id="19" name="Rectangle 18">
              <a:extLst>
                <a:ext uri="{FF2B5EF4-FFF2-40B4-BE49-F238E27FC236}">
                  <a16:creationId xmlns:a16="http://schemas.microsoft.com/office/drawing/2014/main" id="{D471E82B-A472-4724-B306-416414D7A38A}"/>
                </a:ext>
              </a:extLst>
            </p:cNvPr>
            <p:cNvSpPr/>
            <p:nvPr/>
          </p:nvSpPr>
          <p:spPr>
            <a:xfrm>
              <a:off x="7206924" y="2398780"/>
              <a:ext cx="2023977" cy="509884"/>
            </a:xfrm>
            <a:prstGeom prst="rect">
              <a:avLst/>
            </a:prstGeom>
            <a:solidFill>
              <a:srgbClr val="6CC9CE"/>
            </a:solidFill>
            <a:ln w="12700" cap="flat" cmpd="sng" algn="ctr">
              <a:noFill/>
              <a:prstDash val="solid"/>
              <a:miter lim="800000"/>
            </a:ln>
            <a:effectLst/>
          </p:spPr>
          <p:txBody>
            <a:bodyPr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Allies</a:t>
              </a:r>
            </a:p>
          </p:txBody>
        </p:sp>
        <p:sp>
          <p:nvSpPr>
            <p:cNvPr id="20" name="Rectangle 19">
              <a:extLst>
                <a:ext uri="{FF2B5EF4-FFF2-40B4-BE49-F238E27FC236}">
                  <a16:creationId xmlns:a16="http://schemas.microsoft.com/office/drawing/2014/main" id="{85A70EB3-99EE-4345-92A6-422B48F7E168}"/>
                </a:ext>
              </a:extLst>
            </p:cNvPr>
            <p:cNvSpPr/>
            <p:nvPr/>
          </p:nvSpPr>
          <p:spPr>
            <a:xfrm>
              <a:off x="7206924" y="2908664"/>
              <a:ext cx="2023977" cy="2513940"/>
            </a:xfrm>
            <a:prstGeom prst="rect">
              <a:avLst/>
            </a:prstGeom>
            <a:solidFill>
              <a:sysClr val="window" lastClr="FFFFFF">
                <a:lumMod val="95000"/>
              </a:sysClr>
            </a:solidFill>
            <a:ln w="12700" cap="flat" cmpd="sng" algn="ctr">
              <a:noFill/>
              <a:prstDash val="solid"/>
              <a:miter lim="800000"/>
            </a:ln>
            <a:effectLst/>
          </p:spPr>
          <p:txBody>
            <a:bodyPr lIns="228600" tIns="228600" rIns="228600" bIns="228600"/>
            <a:lstStyle/>
            <a:p>
              <a:pPr marL="0" marR="0" lvl="0" indent="0" defTabSz="555132" eaLnBrk="1" fontAlgn="auto" latinLnBrk="0" hangingPunct="1">
                <a:lnSpc>
                  <a:spcPct val="100000"/>
                </a:lnSpc>
                <a:spcBef>
                  <a:spcPts val="0"/>
                </a:spcBef>
                <a:spcAft>
                  <a:spcPts val="0"/>
                </a:spcAft>
                <a:buClrTx/>
                <a:buSzTx/>
                <a:buFontTx/>
                <a:buNone/>
                <a:tabLst/>
                <a:defRPr/>
              </a:pPr>
              <a:endPar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555132"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dirty="0">
                  <a:ln>
                    <a:noFill/>
                  </a:ln>
                  <a:solidFill>
                    <a:srgbClr val="000000"/>
                  </a:solidFill>
                  <a:effectLst/>
                  <a:uLnTx/>
                  <a:uFillTx/>
                  <a:latin typeface="Calibri" panose="020F0502020204030204" pitchFamily="34" charset="0"/>
                  <a:ea typeface="Open Sans" panose="020B0604020202020204" pitchFamily="34" charset="0"/>
                  <a:cs typeface="Calibri" panose="020F0502020204030204" pitchFamily="34" charset="0"/>
                </a:rPr>
                <a:t>What can </a:t>
              </a:r>
              <a:r>
                <a:rPr kumimoji="0" lang="en-US" altLang="en-US" sz="2400" b="1" i="0" u="none" strike="noStrike" kern="0" cap="none" spc="0" normalizeH="0" baseline="0" noProof="0" dirty="0">
                  <a:ln>
                    <a:noFill/>
                  </a:ln>
                  <a:solidFill>
                    <a:srgbClr val="6CC9CE"/>
                  </a:solidFill>
                  <a:effectLst/>
                  <a:uLnTx/>
                  <a:uFillTx/>
                  <a:latin typeface="Calibri" panose="020F0502020204030204" pitchFamily="34" charset="0"/>
                  <a:ea typeface="Open Sans" panose="020B0604020202020204" pitchFamily="34" charset="0"/>
                  <a:cs typeface="Calibri" panose="020F0502020204030204" pitchFamily="34" charset="0"/>
                </a:rPr>
                <a:t>allies</a:t>
              </a:r>
              <a:r>
                <a:rPr kumimoji="0" lang="en-US" altLang="en-US" sz="2000" b="1" i="0" u="none" strike="noStrike" kern="0" cap="none" spc="0" normalizeH="0" baseline="0" noProof="0" dirty="0">
                  <a:ln>
                    <a:noFill/>
                  </a:ln>
                  <a:solidFill>
                    <a:srgbClr val="6D6E71"/>
                  </a:solidFill>
                  <a:effectLst/>
                  <a:uLnTx/>
                  <a:uFillTx/>
                  <a:latin typeface="Calibri" panose="020F0502020204030204" pitchFamily="34" charset="0"/>
                  <a:ea typeface="Open Sans" panose="020B0604020202020204" pitchFamily="34" charset="0"/>
                  <a:cs typeface="Calibri" panose="020F0502020204030204" pitchFamily="34" charset="0"/>
                </a:rPr>
                <a:t> </a:t>
              </a:r>
              <a:r>
                <a:rPr kumimoji="0" lang="en-US" altLang="en-US" sz="2000" b="0" i="0" u="none" strike="noStrike" kern="0" cap="none" spc="0" normalizeH="0" baseline="0" noProof="0" dirty="0">
                  <a:ln>
                    <a:noFill/>
                  </a:ln>
                  <a:solidFill>
                    <a:srgbClr val="000000"/>
                  </a:solidFill>
                  <a:effectLst/>
                  <a:uLnTx/>
                  <a:uFillTx/>
                  <a:latin typeface="Calibri" panose="020F0502020204030204" pitchFamily="34" charset="0"/>
                  <a:ea typeface="Open Sans" panose="020B0604020202020204" pitchFamily="34" charset="0"/>
                  <a:cs typeface="Calibri" panose="020F0502020204030204" pitchFamily="34" charset="0"/>
                </a:rPr>
                <a:t>do?</a:t>
              </a:r>
            </a:p>
            <a:p>
              <a:pPr marL="0" marR="0" lvl="0" indent="0" defTabSz="555132" eaLnBrk="1" fontAlgn="auto" latinLnBrk="0" hangingPunct="1">
                <a:lnSpc>
                  <a:spcPct val="100000"/>
                </a:lnSpc>
                <a:spcBef>
                  <a:spcPts val="0"/>
                </a:spcBef>
                <a:spcAft>
                  <a:spcPts val="0"/>
                </a:spcAft>
                <a:buClrTx/>
                <a:buSzTx/>
                <a:buFontTx/>
                <a:buNone/>
                <a:tabLst/>
                <a:defRPr/>
              </a:pPr>
              <a:br>
                <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en-US" sz="1600" b="1" i="0" u="none" strike="noStrike" kern="0" cap="none" spc="0" normalizeH="0" baseline="0" noProof="0" dirty="0">
                <a:ln>
                  <a:noFill/>
                </a:ln>
                <a:solidFill>
                  <a:srgbClr val="6CC9CE"/>
                </a:solidFill>
                <a:effectLst/>
                <a:uLnTx/>
                <a:uFillTx/>
                <a:latin typeface="Calibri" panose="020F0502020204030204" pitchFamily="34" charset="0"/>
                <a:cs typeface="Calibri" panose="020F0502020204030204" pitchFamily="34" charset="0"/>
              </a:endParaRPr>
            </a:p>
            <a:p>
              <a:pPr marL="0" marR="0" lvl="0" indent="0" defTabSz="555132"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555132"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555132"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555132"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21" name="Rectangle 20">
            <a:extLst>
              <a:ext uri="{FF2B5EF4-FFF2-40B4-BE49-F238E27FC236}">
                <a16:creationId xmlns:a16="http://schemas.microsoft.com/office/drawing/2014/main" id="{FD9CC90D-F191-42DF-8D0C-7B383B89F7A4}"/>
              </a:ext>
            </a:extLst>
          </p:cNvPr>
          <p:cNvSpPr/>
          <p:nvPr/>
        </p:nvSpPr>
        <p:spPr bwMode="auto">
          <a:xfrm>
            <a:off x="2765425" y="1135075"/>
            <a:ext cx="8994775" cy="798512"/>
          </a:xfrm>
          <a:prstGeom prst="rect">
            <a:avLst/>
          </a:prstGeom>
          <a:solidFill>
            <a:srgbClr val="6CC9CE"/>
          </a:solidFill>
          <a:ln w="12700" cap="flat" cmpd="sng" algn="ctr">
            <a:noFill/>
            <a:prstDash val="solid"/>
            <a:miter lim="800000"/>
          </a:ln>
          <a:effectLst/>
        </p:spPr>
        <p:txBody>
          <a:bodyPr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EE411F89-49AC-4887-A874-1ADEF6CD84B2}"/>
              </a:ext>
            </a:extLst>
          </p:cNvPr>
          <p:cNvSpPr/>
          <p:nvPr/>
        </p:nvSpPr>
        <p:spPr bwMode="auto">
          <a:xfrm>
            <a:off x="2765425" y="1933587"/>
            <a:ext cx="8994775" cy="3937000"/>
          </a:xfrm>
          <a:prstGeom prst="rect">
            <a:avLst/>
          </a:prstGeom>
          <a:solidFill>
            <a:sysClr val="window" lastClr="FFFFFF">
              <a:lumMod val="95000"/>
            </a:sysClr>
          </a:solidFill>
          <a:ln w="12700" cap="flat" cmpd="sng" algn="ctr">
            <a:noFill/>
            <a:prstDash val="solid"/>
            <a:miter lim="800000"/>
          </a:ln>
          <a:effectLst/>
        </p:spPr>
        <p:txBody>
          <a:bodyPr lIns="228600" tIns="228600" rIns="228600" bIns="228600"/>
          <a:lstStyle/>
          <a:p>
            <a:pPr defTabSz="555132" eaLnBrk="1" fontAlgn="auto" hangingPunct="1">
              <a:spcBef>
                <a:spcPts val="0"/>
              </a:spcBef>
              <a:spcAft>
                <a:spcPts val="0"/>
              </a:spcAft>
              <a:defRPr/>
            </a:pPr>
            <a:endParaRPr lang="en-US" altLang="en-US" sz="1600" dirty="0">
              <a:solidFill>
                <a:srgbClr val="000000"/>
              </a:solidFill>
              <a:latin typeface="Calibri" panose="020F0502020204030204" pitchFamily="34" charset="0"/>
              <a:ea typeface="Open Sans" panose="020B0604020202020204" pitchFamily="34" charset="0"/>
              <a:cs typeface="Calibri" panose="020F0502020204030204" pitchFamily="34" charset="0"/>
            </a:endParaRPr>
          </a:p>
          <a:p>
            <a:pPr marL="285750" indent="-285750" eaLnBrk="1" hangingPunct="1">
              <a:lnSpc>
                <a:spcPct val="150000"/>
              </a:lnSpc>
              <a:buFont typeface="Arial" panose="020B0604020202020204" pitchFamily="34" charset="0"/>
              <a:buChar char="•"/>
              <a:defRPr/>
            </a:pPr>
            <a:r>
              <a:rPr lang="en-US" altLang="en-US" sz="1600" dirty="0">
                <a:solidFill>
                  <a:srgbClr val="000000"/>
                </a:solidFill>
                <a:latin typeface="Calibri" panose="020F0502020204030204" pitchFamily="34" charset="0"/>
                <a:ea typeface="Open Sans" panose="020B0604020202020204" pitchFamily="34" charset="0"/>
                <a:cs typeface="Calibri" panose="020F0502020204030204" pitchFamily="34" charset="0"/>
              </a:rPr>
              <a:t>What guidance can you offer white men who seek to support gender equity and racial justice in the mobility realm?</a:t>
            </a:r>
          </a:p>
          <a:p>
            <a:pPr marL="285750" indent="-285750" eaLnBrk="1" hangingPunct="1">
              <a:lnSpc>
                <a:spcPct val="150000"/>
              </a:lnSpc>
              <a:buFont typeface="Arial" panose="020B0604020202020204" pitchFamily="34" charset="0"/>
              <a:buChar char="•"/>
              <a:defRPr/>
            </a:pPr>
            <a:r>
              <a:rPr lang="en-US" altLang="en-US" sz="1600" dirty="0">
                <a:solidFill>
                  <a:srgbClr val="000000"/>
                </a:solidFill>
                <a:latin typeface="Calibri" panose="020F0502020204030204" pitchFamily="34" charset="0"/>
                <a:ea typeface="Open Sans" panose="020B0604020202020204" pitchFamily="34" charset="0"/>
                <a:cs typeface="Calibri" panose="020F0502020204030204" pitchFamily="34" charset="0"/>
              </a:rPr>
              <a:t>What are a few professional behaviors that will add inclusive value to work in white male dominated office environments?</a:t>
            </a:r>
          </a:p>
          <a:p>
            <a:pPr marL="285750" indent="-285750" eaLnBrk="1" hangingPunct="1">
              <a:lnSpc>
                <a:spcPct val="150000"/>
              </a:lnSpc>
              <a:buFont typeface="Arial" panose="020B0604020202020204" pitchFamily="34" charset="0"/>
              <a:buChar char="•"/>
              <a:defRPr/>
            </a:pPr>
            <a:r>
              <a:rPr lang="en-US" altLang="en-US" sz="1600" dirty="0">
                <a:solidFill>
                  <a:srgbClr val="000000"/>
                </a:solidFill>
                <a:latin typeface="Calibri" panose="020F0502020204030204" pitchFamily="34" charset="0"/>
                <a:ea typeface="Open Sans" panose="020B0604020202020204" pitchFamily="34" charset="0"/>
                <a:cs typeface="Calibri" panose="020F0502020204030204" pitchFamily="34" charset="0"/>
              </a:rPr>
              <a:t>How to encourage allies to speak up when they witness microaggressions or someone saying something unacceptable?</a:t>
            </a:r>
          </a:p>
          <a:p>
            <a:pPr defTabSz="555132" eaLnBrk="1" fontAlgn="auto" hangingPunct="1">
              <a:spcBef>
                <a:spcPts val="0"/>
              </a:spcBef>
              <a:spcAft>
                <a:spcPts val="0"/>
              </a:spcAft>
              <a:defRPr/>
            </a:pPr>
            <a:br>
              <a:rPr lang="en-US" sz="1600" dirty="0">
                <a:solidFill>
                  <a:srgbClr val="000000"/>
                </a:solidFill>
                <a:latin typeface="Calibri" panose="020F0502020204030204" pitchFamily="34" charset="0"/>
                <a:ea typeface="Open Sans" panose="020B0604020202020204" pitchFamily="34" charset="0"/>
                <a:cs typeface="Calibri" panose="020F0502020204030204" pitchFamily="34" charset="0"/>
              </a:rPr>
            </a:br>
            <a:endParaRPr lang="en-US" sz="1600" b="1" dirty="0">
              <a:solidFill>
                <a:srgbClr val="6CC9CE"/>
              </a:solidFill>
              <a:latin typeface="Calibri" panose="020F0502020204030204" pitchFamily="34" charset="0"/>
              <a:ea typeface="Open Sans" panose="020B0604020202020204" pitchFamily="34" charset="0"/>
              <a:cs typeface="Calibri" panose="020F0502020204030204" pitchFamily="34" charset="0"/>
            </a:endParaRPr>
          </a:p>
          <a:p>
            <a:pPr defTabSz="555132" eaLnBrk="1" fontAlgn="auto" hangingPunct="1">
              <a:spcBef>
                <a:spcPts val="0"/>
              </a:spcBef>
              <a:spcAft>
                <a:spcPts val="0"/>
              </a:spcAft>
              <a:defRPr/>
            </a:pPr>
            <a:endParaRPr lang="en-US" sz="1600" dirty="0">
              <a:solidFill>
                <a:srgbClr val="000000"/>
              </a:solidFill>
              <a:latin typeface="Calibri" panose="020F0502020204030204" pitchFamily="34" charset="0"/>
              <a:ea typeface="Open Sans" panose="020B0604020202020204" pitchFamily="34" charset="0"/>
              <a:cs typeface="Calibri" panose="020F0502020204030204" pitchFamily="34" charset="0"/>
            </a:endParaRPr>
          </a:p>
          <a:p>
            <a:pPr defTabSz="555132" eaLnBrk="1" fontAlgn="auto" hangingPunct="1">
              <a:spcBef>
                <a:spcPts val="0"/>
              </a:spcBef>
              <a:spcAft>
                <a:spcPts val="0"/>
              </a:spcAft>
              <a:defRPr/>
            </a:pPr>
            <a:endParaRPr lang="en-US" sz="1600" dirty="0">
              <a:solidFill>
                <a:srgbClr val="000000"/>
              </a:solidFill>
              <a:latin typeface="Calibri" panose="020F0502020204030204" pitchFamily="34" charset="0"/>
              <a:ea typeface="Open Sans" panose="020B0604020202020204" pitchFamily="34" charset="0"/>
              <a:cs typeface="Calibri" panose="020F0502020204030204" pitchFamily="34" charset="0"/>
            </a:endParaRPr>
          </a:p>
          <a:p>
            <a:pPr defTabSz="555132" eaLnBrk="1" fontAlgn="auto" hangingPunct="1">
              <a:spcBef>
                <a:spcPts val="0"/>
              </a:spcBef>
              <a:spcAft>
                <a:spcPts val="0"/>
              </a:spcAft>
              <a:defRPr/>
            </a:pPr>
            <a:endParaRPr lang="en-US" sz="1600" dirty="0">
              <a:solidFill>
                <a:srgbClr val="000000"/>
              </a:solidFill>
              <a:latin typeface="Calibri" panose="020F0502020204030204" pitchFamily="34" charset="0"/>
              <a:ea typeface="Open Sans" panose="020B0604020202020204" pitchFamily="34" charset="0"/>
              <a:cs typeface="Calibri" panose="020F0502020204030204" pitchFamily="34" charset="0"/>
            </a:endParaRPr>
          </a:p>
          <a:p>
            <a:pPr defTabSz="555132" eaLnBrk="1" fontAlgn="auto" hangingPunct="1">
              <a:spcBef>
                <a:spcPts val="0"/>
              </a:spcBef>
              <a:spcAft>
                <a:spcPts val="0"/>
              </a:spcAft>
              <a:defRPr/>
            </a:pPr>
            <a:endParaRPr lang="en-US" sz="1600" dirty="0">
              <a:solidFill>
                <a:srgbClr val="000000"/>
              </a:solidFill>
              <a:latin typeface="Calibri" panose="020F0502020204030204" pitchFamily="34" charset="0"/>
              <a:ea typeface="Open Sans" panose="020B0604020202020204" pitchFamily="34" charset="0"/>
              <a:cs typeface="Calibri" panose="020F0502020204030204" pitchFamily="34" charset="0"/>
            </a:endParaRPr>
          </a:p>
        </p:txBody>
      </p:sp>
    </p:spTree>
    <p:extLst>
      <p:ext uri="{BB962C8B-B14F-4D97-AF65-F5344CB8AC3E}">
        <p14:creationId xmlns:p14="http://schemas.microsoft.com/office/powerpoint/2010/main" val="1971677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6359BB-E765-0EDD-46B9-F5555121BD5D}"/>
              </a:ext>
            </a:extLst>
          </p:cNvPr>
          <p:cNvSpPr>
            <a:spLocks noGrp="1"/>
          </p:cNvSpPr>
          <p:nvPr>
            <p:ph type="title"/>
          </p:nvPr>
        </p:nvSpPr>
        <p:spPr>
          <a:xfrm>
            <a:off x="198688" y="269082"/>
            <a:ext cx="10725150" cy="623887"/>
          </a:xfrm>
        </p:spPr>
        <p:txBody>
          <a:bodyPr/>
          <a:lstStyle/>
          <a:p>
            <a:pPr>
              <a:defRPr/>
            </a:pPr>
            <a:r>
              <a:rPr dirty="0">
                <a:solidFill>
                  <a:schemeClr val="bg1"/>
                </a:solidFill>
                <a:latin typeface="+mn-lt"/>
              </a:rPr>
              <a:t>Today’s Speakers</a:t>
            </a:r>
          </a:p>
        </p:txBody>
      </p:sp>
      <p:sp>
        <p:nvSpPr>
          <p:cNvPr id="4" name="Content Placeholder 3">
            <a:extLst>
              <a:ext uri="{FF2B5EF4-FFF2-40B4-BE49-F238E27FC236}">
                <a16:creationId xmlns:a16="http://schemas.microsoft.com/office/drawing/2014/main" id="{9BFDD20A-9B53-353F-CDDB-358C0FA2FBC8}"/>
              </a:ext>
            </a:extLst>
          </p:cNvPr>
          <p:cNvSpPr>
            <a:spLocks noGrp="1"/>
          </p:cNvSpPr>
          <p:nvPr>
            <p:ph sz="quarter" idx="11"/>
          </p:nvPr>
        </p:nvSpPr>
        <p:spPr>
          <a:xfrm>
            <a:off x="8603125" y="4792797"/>
            <a:ext cx="2543175" cy="616977"/>
          </a:xfrm>
        </p:spPr>
        <p:txBody>
          <a:bodyPr/>
          <a:lstStyle/>
          <a:p>
            <a:pPr>
              <a:defRPr/>
            </a:pPr>
            <a:r>
              <a:rPr lang="en-US" sz="1800" dirty="0">
                <a:solidFill>
                  <a:schemeClr val="bg1"/>
                </a:solidFill>
                <a:latin typeface="+mn-lt"/>
                <a:cs typeface="Arial" panose="020B0604020202020204" pitchFamily="34" charset="0"/>
              </a:rPr>
              <a:t>Brooksie Barton, PE</a:t>
            </a:r>
          </a:p>
          <a:p>
            <a:pPr>
              <a:defRPr/>
            </a:pPr>
            <a:r>
              <a:rPr lang="en-US" sz="1600" b="0" dirty="0">
                <a:solidFill>
                  <a:schemeClr val="bg1"/>
                </a:solidFill>
                <a:latin typeface="+mn-lt"/>
                <a:cs typeface="Arial" panose="020B0604020202020204" pitchFamily="34" charset="0"/>
              </a:rPr>
              <a:t>She/Her</a:t>
            </a:r>
            <a:endParaRPr sz="1600" b="0" dirty="0">
              <a:solidFill>
                <a:schemeClr val="bg1"/>
              </a:solidFill>
              <a:latin typeface="+mn-lt"/>
              <a:cs typeface="Arial" panose="020B0604020202020204" pitchFamily="34" charset="0"/>
            </a:endParaRPr>
          </a:p>
        </p:txBody>
      </p:sp>
      <p:sp>
        <p:nvSpPr>
          <p:cNvPr id="7" name="Content Placeholder 6">
            <a:extLst>
              <a:ext uri="{FF2B5EF4-FFF2-40B4-BE49-F238E27FC236}">
                <a16:creationId xmlns:a16="http://schemas.microsoft.com/office/drawing/2014/main" id="{E101C67D-D643-E1A8-57F1-717B449D955C}"/>
              </a:ext>
            </a:extLst>
          </p:cNvPr>
          <p:cNvSpPr>
            <a:spLocks noGrp="1"/>
          </p:cNvSpPr>
          <p:nvPr>
            <p:ph sz="quarter" idx="14"/>
          </p:nvPr>
        </p:nvSpPr>
        <p:spPr>
          <a:xfrm>
            <a:off x="8603124" y="5525808"/>
            <a:ext cx="3027699" cy="1267780"/>
          </a:xfrm>
        </p:spPr>
        <p:txBody>
          <a:bodyPr/>
          <a:lstStyle/>
          <a:p>
            <a:pPr>
              <a:defRPr/>
            </a:pPr>
            <a:r>
              <a:rPr lang="en-US" sz="1400" dirty="0">
                <a:solidFill>
                  <a:schemeClr val="bg1"/>
                </a:solidFill>
                <a:latin typeface="+mn-lt"/>
                <a:cs typeface="Arial" panose="020B0604020202020204" pitchFamily="34" charset="0"/>
              </a:rPr>
              <a:t>Senior Transportation Engineer/US West Inclusion &amp; Diversity Council Chair</a:t>
            </a:r>
          </a:p>
          <a:p>
            <a:pPr>
              <a:defRPr/>
            </a:pPr>
            <a:endParaRPr sz="1400" dirty="0">
              <a:solidFill>
                <a:schemeClr val="bg1"/>
              </a:solidFill>
              <a:latin typeface="+mn-lt"/>
              <a:cs typeface="Arial" panose="020B0604020202020204" pitchFamily="34" charset="0"/>
            </a:endParaRPr>
          </a:p>
          <a:p>
            <a:pPr>
              <a:defRPr/>
            </a:pPr>
            <a:r>
              <a:rPr sz="1400" dirty="0">
                <a:solidFill>
                  <a:schemeClr val="bg1"/>
                </a:solidFill>
                <a:latin typeface="+mn-lt"/>
                <a:cs typeface="Arial" panose="020B0604020202020204" pitchFamily="34" charset="0"/>
              </a:rPr>
              <a:t>Organization:</a:t>
            </a:r>
          </a:p>
          <a:p>
            <a:pPr>
              <a:defRPr/>
            </a:pPr>
            <a:r>
              <a:rPr sz="1400" dirty="0">
                <a:solidFill>
                  <a:schemeClr val="bg1"/>
                </a:solidFill>
                <a:latin typeface="+mn-lt"/>
                <a:cs typeface="Arial" panose="020B0604020202020204" pitchFamily="34" charset="0"/>
              </a:rPr>
              <a:t>Jacobs</a:t>
            </a:r>
          </a:p>
        </p:txBody>
      </p:sp>
      <p:sp>
        <p:nvSpPr>
          <p:cNvPr id="8" name="Content Placeholder 7">
            <a:extLst>
              <a:ext uri="{FF2B5EF4-FFF2-40B4-BE49-F238E27FC236}">
                <a16:creationId xmlns:a16="http://schemas.microsoft.com/office/drawing/2014/main" id="{AF6147FE-3647-3F70-8082-60B602E71C46}"/>
              </a:ext>
            </a:extLst>
          </p:cNvPr>
          <p:cNvSpPr>
            <a:spLocks noGrp="1"/>
          </p:cNvSpPr>
          <p:nvPr>
            <p:ph sz="quarter" idx="15"/>
          </p:nvPr>
        </p:nvSpPr>
        <p:spPr>
          <a:xfrm>
            <a:off x="4474495" y="4743953"/>
            <a:ext cx="2544762" cy="366713"/>
          </a:xfrm>
        </p:spPr>
        <p:txBody>
          <a:bodyPr/>
          <a:lstStyle/>
          <a:p>
            <a:pPr>
              <a:defRPr/>
            </a:pPr>
            <a:r>
              <a:rPr lang="en-US" sz="1800" dirty="0">
                <a:solidFill>
                  <a:schemeClr val="bg1"/>
                </a:solidFill>
                <a:latin typeface="+mn-lt"/>
                <a:cs typeface="Arial" panose="020B0604020202020204" pitchFamily="34" charset="0"/>
              </a:rPr>
              <a:t>Julien Geiser</a:t>
            </a:r>
          </a:p>
          <a:p>
            <a:pPr>
              <a:defRPr/>
            </a:pPr>
            <a:r>
              <a:rPr lang="en-US" sz="1600" b="0" dirty="0">
                <a:solidFill>
                  <a:schemeClr val="bg1"/>
                </a:solidFill>
                <a:latin typeface="+mn-lt"/>
                <a:cs typeface="Arial" panose="020B0604020202020204" pitchFamily="34" charset="0"/>
              </a:rPr>
              <a:t>He/Him</a:t>
            </a:r>
          </a:p>
        </p:txBody>
      </p:sp>
      <p:sp>
        <p:nvSpPr>
          <p:cNvPr id="9" name="Content Placeholder 8">
            <a:extLst>
              <a:ext uri="{FF2B5EF4-FFF2-40B4-BE49-F238E27FC236}">
                <a16:creationId xmlns:a16="http://schemas.microsoft.com/office/drawing/2014/main" id="{C2060433-2B55-1F6B-1DCF-F8576F2977C0}"/>
              </a:ext>
            </a:extLst>
          </p:cNvPr>
          <p:cNvSpPr>
            <a:spLocks noGrp="1"/>
          </p:cNvSpPr>
          <p:nvPr>
            <p:ph sz="quarter" idx="16"/>
          </p:nvPr>
        </p:nvSpPr>
        <p:spPr>
          <a:xfrm>
            <a:off x="4474495" y="5499633"/>
            <a:ext cx="2543175" cy="1267780"/>
          </a:xfrm>
        </p:spPr>
        <p:txBody>
          <a:bodyPr/>
          <a:lstStyle/>
          <a:p>
            <a:pPr>
              <a:defRPr/>
            </a:pPr>
            <a:r>
              <a:rPr lang="en-US" sz="1400" dirty="0">
                <a:solidFill>
                  <a:schemeClr val="bg1"/>
                </a:solidFill>
                <a:latin typeface="+mn-lt"/>
                <a:cs typeface="Arial" panose="020B0604020202020204" pitchFamily="34" charset="0"/>
              </a:rPr>
              <a:t>Director, Corporate Support</a:t>
            </a:r>
          </a:p>
          <a:p>
            <a:pPr>
              <a:defRPr/>
            </a:pPr>
            <a:endParaRPr lang="en-US" sz="1400" dirty="0">
              <a:solidFill>
                <a:schemeClr val="bg1"/>
              </a:solidFill>
              <a:latin typeface="+mn-lt"/>
              <a:cs typeface="Arial" panose="020B0604020202020204" pitchFamily="34" charset="0"/>
            </a:endParaRPr>
          </a:p>
          <a:p>
            <a:pPr>
              <a:defRPr/>
            </a:pPr>
            <a:endParaRPr lang="en-US" sz="1400" dirty="0">
              <a:solidFill>
                <a:schemeClr val="bg1"/>
              </a:solidFill>
              <a:latin typeface="+mn-lt"/>
              <a:cs typeface="Arial" panose="020B0604020202020204" pitchFamily="34" charset="0"/>
            </a:endParaRPr>
          </a:p>
          <a:p>
            <a:pPr>
              <a:defRPr/>
            </a:pPr>
            <a:r>
              <a:rPr lang="en-US" sz="1400" dirty="0">
                <a:solidFill>
                  <a:schemeClr val="bg1"/>
                </a:solidFill>
                <a:latin typeface="+mn-lt"/>
                <a:cs typeface="Arial" panose="020B0604020202020204" pitchFamily="34" charset="0"/>
              </a:rPr>
              <a:t>Organization:</a:t>
            </a:r>
          </a:p>
          <a:p>
            <a:pPr>
              <a:defRPr/>
            </a:pPr>
            <a:r>
              <a:rPr lang="en-US" sz="1400" dirty="0">
                <a:solidFill>
                  <a:schemeClr val="bg1"/>
                </a:solidFill>
                <a:latin typeface="+mn-lt"/>
                <a:cs typeface="Arial" panose="020B0604020202020204" pitchFamily="34" charset="0"/>
              </a:rPr>
              <a:t>Greatheart Consulting</a:t>
            </a:r>
          </a:p>
        </p:txBody>
      </p:sp>
      <p:sp>
        <p:nvSpPr>
          <p:cNvPr id="57356" name="Slide Number Placeholder 1">
            <a:extLst>
              <a:ext uri="{FF2B5EF4-FFF2-40B4-BE49-F238E27FC236}">
                <a16:creationId xmlns:a16="http://schemas.microsoft.com/office/drawing/2014/main" id="{F3C90D00-392D-1180-76E8-79A8E55F67F1}"/>
              </a:ext>
            </a:extLst>
          </p:cNvPr>
          <p:cNvSpPr txBox="1">
            <a:spLocks noChangeArrowheads="1"/>
          </p:cNvSpPr>
          <p:nvPr/>
        </p:nvSpPr>
        <p:spPr bwMode="auto">
          <a:xfrm>
            <a:off x="10893189" y="6362744"/>
            <a:ext cx="525462"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3186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3186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3186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3186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3186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3186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3186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3186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3186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24C32704-7B10-4ABE-A0BC-796CBA8F0410}" type="slidenum">
              <a:rPr kumimoji="0" lang="en-US" altLang="en-US" sz="1000" b="0" i="0" u="none" strike="noStrike" kern="1200" cap="none" spc="0" normalizeH="0" baseline="0" noProof="0">
                <a:ln>
                  <a:noFill/>
                </a:ln>
                <a:solidFill>
                  <a:srgbClr val="000000"/>
                </a:solidFill>
                <a:effectLst/>
                <a:uLnTx/>
                <a:uFillTx/>
                <a:latin typeface="Calibri" panose="020F0502020204030204"/>
                <a:ea typeface="+mn-ea"/>
                <a:cs typeface="Open Sans" panose="020B0606030504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4</a:t>
            </a:fld>
            <a:endParaRPr kumimoji="0" lang="en-US" altLang="en-US" sz="1000" b="0" i="0" u="none" strike="noStrike" kern="1200" cap="none" spc="0" normalizeH="0" baseline="0" noProof="0">
              <a:ln>
                <a:noFill/>
              </a:ln>
              <a:solidFill>
                <a:srgbClr val="000000"/>
              </a:solidFill>
              <a:effectLst/>
              <a:uLnTx/>
              <a:uFillTx/>
              <a:latin typeface="Calibri" panose="020F0502020204030204"/>
              <a:ea typeface="+mn-ea"/>
              <a:cs typeface="Open Sans" panose="020B0606030504020204" pitchFamily="34" charset="0"/>
            </a:endParaRPr>
          </a:p>
        </p:txBody>
      </p:sp>
      <p:pic>
        <p:nvPicPr>
          <p:cNvPr id="57357" name="Picture Placeholder 17">
            <a:extLst>
              <a:ext uri="{FF2B5EF4-FFF2-40B4-BE49-F238E27FC236}">
                <a16:creationId xmlns:a16="http://schemas.microsoft.com/office/drawing/2014/main" id="{A48B17C6-7D99-981D-B146-1CFB0F9082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039"/>
          <a:stretch/>
        </p:blipFill>
        <p:spPr bwMode="auto">
          <a:xfrm>
            <a:off x="400015" y="1030071"/>
            <a:ext cx="3487484" cy="36261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Content Placeholder 9">
            <a:extLst>
              <a:ext uri="{FF2B5EF4-FFF2-40B4-BE49-F238E27FC236}">
                <a16:creationId xmlns:a16="http://schemas.microsoft.com/office/drawing/2014/main" id="{7B2F0B88-0CC7-AADC-690E-5088AF60DD8E}"/>
              </a:ext>
            </a:extLst>
          </p:cNvPr>
          <p:cNvSpPr txBox="1">
            <a:spLocks/>
          </p:cNvSpPr>
          <p:nvPr/>
        </p:nvSpPr>
        <p:spPr bwMode="auto">
          <a:xfrm>
            <a:off x="428809" y="4735164"/>
            <a:ext cx="2868612" cy="457200"/>
          </a:xfrm>
          <a:prstGeom prst="rect">
            <a:avLst/>
          </a:prstGeom>
          <a:noFill/>
          <a:ln>
            <a:noFill/>
          </a:ln>
        </p:spPr>
        <p:txBody>
          <a:bodyPr lIns="0" tIns="0" rIns="0" bIns="0"/>
          <a:lstStyle>
            <a:lvl1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040" b="1" i="0" kern="1200" cap="none"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a:lstStyle>
          <a:p>
            <a:pPr marL="0" marR="0" lvl="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Open Sans" panose="020B0606030504020204" pitchFamily="34" charset="0"/>
                <a:cs typeface="Arial" panose="020B0604020202020204" pitchFamily="34" charset="0"/>
              </a:rPr>
              <a:t>Diana Giraldo, PE, AVP</a:t>
            </a:r>
          </a:p>
          <a:p>
            <a:pPr marL="0" marR="0" lvl="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Open Sans" panose="020B0606030504020204" pitchFamily="34" charset="0"/>
                <a:cs typeface="Arial" panose="020B0604020202020204" pitchFamily="34" charset="0"/>
              </a:rPr>
              <a:t>She/Her</a:t>
            </a:r>
          </a:p>
          <a:p>
            <a:pPr marL="0" marR="0" lvl="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Open Sans" panose="020B0606030504020204" pitchFamily="34" charset="0"/>
              <a:cs typeface="Arial" panose="020B0604020202020204" pitchFamily="34" charset="0"/>
            </a:endParaRPr>
          </a:p>
          <a:p>
            <a:pPr marL="0" marR="0" lvl="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Open Sans" panose="020B0606030504020204" pitchFamily="34" charset="0"/>
              <a:cs typeface="Arial" panose="020B0604020202020204" pitchFamily="34" charset="0"/>
            </a:endParaRPr>
          </a:p>
          <a:p>
            <a:pPr marL="0" marR="0" lvl="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Open Sans" panose="020B0606030504020204" pitchFamily="34" charset="0"/>
              <a:cs typeface="Arial" panose="020B0604020202020204" pitchFamily="34" charset="0"/>
            </a:endParaRPr>
          </a:p>
          <a:p>
            <a:pPr marL="0" marR="0" lvl="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a:pPr>
            <a:endParaRPr kumimoji="0" lang="en-US" sz="2040" b="1" i="0" u="none" strike="noStrike" kern="1200" cap="none" spc="0" normalizeH="0" baseline="0" noProof="0" dirty="0">
              <a:ln>
                <a:noFill/>
              </a:ln>
              <a:solidFill>
                <a:srgbClr val="FFFFFF"/>
              </a:solidFill>
              <a:effectLst/>
              <a:uLnTx/>
              <a:uFillTx/>
              <a:latin typeface="Calibri" panose="020F0502020204030204"/>
              <a:ea typeface="Open Sans" panose="020B0606030504020204" pitchFamily="34" charset="0"/>
              <a:cs typeface="Arial" panose="020B0604020202020204" pitchFamily="34" charset="0"/>
            </a:endParaRPr>
          </a:p>
        </p:txBody>
      </p:sp>
      <p:sp>
        <p:nvSpPr>
          <p:cNvPr id="18" name="Content Placeholder 10">
            <a:extLst>
              <a:ext uri="{FF2B5EF4-FFF2-40B4-BE49-F238E27FC236}">
                <a16:creationId xmlns:a16="http://schemas.microsoft.com/office/drawing/2014/main" id="{44B6D3C8-378C-2A94-5471-94F3D469E4BB}"/>
              </a:ext>
            </a:extLst>
          </p:cNvPr>
          <p:cNvSpPr txBox="1">
            <a:spLocks/>
          </p:cNvSpPr>
          <p:nvPr/>
        </p:nvSpPr>
        <p:spPr bwMode="auto">
          <a:xfrm>
            <a:off x="400015" y="5511720"/>
            <a:ext cx="3638561" cy="1374241"/>
          </a:xfrm>
          <a:prstGeom prst="rect">
            <a:avLst/>
          </a:prstGeom>
          <a:noFill/>
          <a:ln>
            <a:noFill/>
          </a:ln>
        </p:spPr>
        <p:txBody>
          <a:bodyPr lIns="0" tIns="0" rIns="0" bIns="0"/>
          <a:lstStyle>
            <a:lvl1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1632" b="0" i="0" kern="1200" cap="none" spc="0" baseline="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marR="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lang="en-US" sz="2448" b="0" i="0" kern="1200" cap="none" spc="0" baseline="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a:lstStyle>
          <a:p>
            <a:pPr marL="0" marR="0" lvl="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Open Sans" panose="020B0606030504020204" pitchFamily="34" charset="0"/>
                <a:cs typeface="Arial" panose="020B0604020202020204" pitchFamily="34" charset="0"/>
              </a:rPr>
              <a:t>Associate Vice President/ Senior Project Manager</a:t>
            </a:r>
          </a:p>
          <a:p>
            <a:pPr>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Open Sans" panose="020B0606030504020204" pitchFamily="34" charset="0"/>
                <a:cs typeface="Arial" panose="020B0604020202020204" pitchFamily="34" charset="0"/>
              </a:rPr>
              <a:t>WTS Puget Sound Past President</a:t>
            </a:r>
          </a:p>
          <a:p>
            <a:pPr marL="0" marR="0" lvl="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a:ea typeface="Open Sans" panose="020B0606030504020204" pitchFamily="34" charset="0"/>
              <a:cs typeface="Arial" panose="020B0604020202020204" pitchFamily="34" charset="0"/>
            </a:endParaRPr>
          </a:p>
          <a:p>
            <a:pPr marL="0" marR="0" lvl="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Open Sans" panose="020B0606030504020204" pitchFamily="34" charset="0"/>
                <a:cs typeface="Arial" panose="020B0604020202020204" pitchFamily="34" charset="0"/>
              </a:rPr>
              <a:t>Organization: </a:t>
            </a:r>
          </a:p>
          <a:p>
            <a:pPr marL="0" marR="0" lvl="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Open Sans" panose="020B0606030504020204" pitchFamily="34" charset="0"/>
                <a:cs typeface="Arial" panose="020B0604020202020204" pitchFamily="34" charset="0"/>
              </a:rPr>
              <a:t>HNTB</a:t>
            </a:r>
          </a:p>
          <a:p>
            <a:pPr marL="0" marR="0" lvl="0" indent="0" algn="l" defTabSz="932620" rtl="0" eaLnBrk="1" fontAlgn="auto" latinLnBrk="0" hangingPunct="1">
              <a:lnSpc>
                <a:spcPct val="100000"/>
              </a:lnSpc>
              <a:spcBef>
                <a:spcPts val="0"/>
              </a:spcBef>
              <a:spcAft>
                <a:spcPts val="0"/>
              </a:spcAft>
              <a:buClr>
                <a:srgbClr val="009241"/>
              </a:buClr>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a:ea typeface="Open Sans" panose="020B0606030504020204" pitchFamily="34" charset="0"/>
              <a:cs typeface="Arial" panose="020B0604020202020204" pitchFamily="34" charset="0"/>
            </a:endParaRPr>
          </a:p>
        </p:txBody>
      </p:sp>
      <p:pic>
        <p:nvPicPr>
          <p:cNvPr id="6" name="Picture Placeholder 5">
            <a:extLst>
              <a:ext uri="{FF2B5EF4-FFF2-40B4-BE49-F238E27FC236}">
                <a16:creationId xmlns:a16="http://schemas.microsoft.com/office/drawing/2014/main" id="{59DFF2F6-8BBF-40CF-87AA-EC9372F39640}"/>
              </a:ext>
            </a:extLst>
          </p:cNvPr>
          <p:cNvPicPr>
            <a:picLocks noGrp="1" noChangeAspect="1"/>
          </p:cNvPicPr>
          <p:nvPr>
            <p:ph type="pic" sz="quarter" idx="12"/>
          </p:nvPr>
        </p:nvPicPr>
        <p:blipFill>
          <a:blip r:embed="rId4"/>
          <a:srcRect t="174" b="174"/>
          <a:stretch/>
        </p:blipFill>
        <p:spPr>
          <a:xfrm>
            <a:off x="4474495" y="1030071"/>
            <a:ext cx="3487484" cy="3588867"/>
          </a:xfrm>
        </p:spPr>
      </p:pic>
      <p:pic>
        <p:nvPicPr>
          <p:cNvPr id="13" name="Picture Placeholder 12" descr="A person smiling for the camera&#10;&#10;Description automatically generated with medium confidence">
            <a:extLst>
              <a:ext uri="{FF2B5EF4-FFF2-40B4-BE49-F238E27FC236}">
                <a16:creationId xmlns:a16="http://schemas.microsoft.com/office/drawing/2014/main" id="{2BCC1DE7-0166-4B39-94ED-85482DF3A3CB}"/>
              </a:ext>
            </a:extLst>
          </p:cNvPr>
          <p:cNvPicPr>
            <a:picLocks noGrp="1" noChangeAspect="1"/>
          </p:cNvPicPr>
          <p:nvPr>
            <p:ph type="pic" sz="quarter" idx="13"/>
          </p:nvPr>
        </p:nvPicPr>
        <p:blipFill rotWithShape="1">
          <a:blip r:embed="rId5"/>
          <a:srcRect l="5411" t="2084" b="1059"/>
          <a:stretch/>
        </p:blipFill>
        <p:spPr>
          <a:xfrm>
            <a:off x="8548975" y="1042158"/>
            <a:ext cx="3487485" cy="3588867"/>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 y="-1"/>
            <a:ext cx="12434711"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eaLnBrk="1" fontAlgn="auto" hangingPunct="1">
              <a:spcBef>
                <a:spcPts val="0"/>
              </a:spcBef>
              <a:spcAft>
                <a:spcPts val="0"/>
              </a:spcAft>
            </a:pPr>
            <a:endParaRPr lang="en-US" sz="1836">
              <a:solidFill>
                <a:srgbClr val="FFFFFF"/>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8174" y="1933587"/>
            <a:ext cx="10165376"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 y="6528223"/>
            <a:ext cx="12434711"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1" name="Group 7">
            <a:extLst>
              <a:ext uri="{FF2B5EF4-FFF2-40B4-BE49-F238E27FC236}">
                <a16:creationId xmlns:a16="http://schemas.microsoft.com/office/drawing/2014/main" id="{FD6CC37F-1E1E-410D-8EAD-3D7811375A75}"/>
              </a:ext>
            </a:extLst>
          </p:cNvPr>
          <p:cNvGrpSpPr>
            <a:grpSpLocks/>
          </p:cNvGrpSpPr>
          <p:nvPr/>
        </p:nvGrpSpPr>
        <p:grpSpPr bwMode="auto">
          <a:xfrm>
            <a:off x="385763" y="1135075"/>
            <a:ext cx="2276475" cy="4129087"/>
            <a:chOff x="2961219" y="2398780"/>
            <a:chExt cx="2023526" cy="3023824"/>
          </a:xfrm>
        </p:grpSpPr>
        <p:sp>
          <p:nvSpPr>
            <p:cNvPr id="13" name="Rectangle 12">
              <a:extLst>
                <a:ext uri="{FF2B5EF4-FFF2-40B4-BE49-F238E27FC236}">
                  <a16:creationId xmlns:a16="http://schemas.microsoft.com/office/drawing/2014/main" id="{7FBB8378-1E48-4452-93BF-776065C2AE99}"/>
                </a:ext>
              </a:extLst>
            </p:cNvPr>
            <p:cNvSpPr/>
            <p:nvPr/>
          </p:nvSpPr>
          <p:spPr>
            <a:xfrm>
              <a:off x="2961219" y="2398780"/>
              <a:ext cx="2023526" cy="584768"/>
            </a:xfrm>
            <a:prstGeom prst="rect">
              <a:avLst/>
            </a:prstGeom>
            <a:solidFill>
              <a:srgbClr val="000000"/>
            </a:solidFill>
            <a:ln w="12700" cap="flat" cmpd="sng" algn="ctr">
              <a:noFill/>
              <a:prstDash val="solid"/>
              <a:miter lim="800000"/>
            </a:ln>
            <a:effectLst/>
          </p:spPr>
          <p:txBody>
            <a:bodyPr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rPr>
                <a:t>Other </a:t>
              </a:r>
            </a:p>
          </p:txBody>
        </p:sp>
        <p:sp>
          <p:nvSpPr>
            <p:cNvPr id="15" name="Rectangle 14">
              <a:extLst>
                <a:ext uri="{FF2B5EF4-FFF2-40B4-BE49-F238E27FC236}">
                  <a16:creationId xmlns:a16="http://schemas.microsoft.com/office/drawing/2014/main" id="{4DE243A2-0583-4E88-858B-057B8B0B3D6C}"/>
                </a:ext>
              </a:extLst>
            </p:cNvPr>
            <p:cNvSpPr/>
            <p:nvPr/>
          </p:nvSpPr>
          <p:spPr>
            <a:xfrm>
              <a:off x="2961219" y="2983548"/>
              <a:ext cx="2023526" cy="2439056"/>
            </a:xfrm>
            <a:prstGeom prst="rect">
              <a:avLst/>
            </a:prstGeom>
            <a:solidFill>
              <a:sysClr val="window" lastClr="FFFFFF">
                <a:lumMod val="95000"/>
              </a:sysClr>
            </a:solidFill>
            <a:ln w="12700" cap="flat" cmpd="sng" algn="ctr">
              <a:noFill/>
              <a:prstDash val="solid"/>
              <a:miter lim="800000"/>
            </a:ln>
            <a:effectLst/>
          </p:spPr>
          <p:txBody>
            <a:bodyPr lIns="228600" tIns="228600" rIns="228600" bIns="228600"/>
            <a:lstStyle/>
            <a:p>
              <a:pPr marL="20638" marR="0" lvl="0" indent="0" defTabSz="555132"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55513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55513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16" name="Rectangle 15">
            <a:extLst>
              <a:ext uri="{FF2B5EF4-FFF2-40B4-BE49-F238E27FC236}">
                <a16:creationId xmlns:a16="http://schemas.microsoft.com/office/drawing/2014/main" id="{50660340-EA63-489C-B3C1-B156D77DA512}"/>
              </a:ext>
            </a:extLst>
          </p:cNvPr>
          <p:cNvSpPr/>
          <p:nvPr/>
        </p:nvSpPr>
        <p:spPr bwMode="auto">
          <a:xfrm>
            <a:off x="2776538" y="1135075"/>
            <a:ext cx="9275762" cy="798512"/>
          </a:xfrm>
          <a:prstGeom prst="rect">
            <a:avLst/>
          </a:prstGeom>
          <a:solidFill>
            <a:srgbClr val="000000"/>
          </a:solidFill>
          <a:ln w="12700" cap="flat" cmpd="sng" algn="ctr">
            <a:noFill/>
            <a:prstDash val="solid"/>
            <a:miter lim="800000"/>
          </a:ln>
          <a:effectLst/>
        </p:spPr>
        <p:txBody>
          <a:bodyPr anchor="ct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chemeClr val="bg1"/>
                </a:solidFill>
                <a:effectLst/>
                <a:uLnTx/>
                <a:uFillTx/>
                <a:latin typeface="Calibri" panose="020F0502020204030204" pitchFamily="34" charset="0"/>
                <a:ea typeface="Open Sans" panose="020B0606030504020204" pitchFamily="34" charset="0"/>
                <a:cs typeface="Calibri" panose="020F0502020204030204" pitchFamily="34" charset="0"/>
              </a:rPr>
              <a:t>What ideas to improve equity do you have?</a:t>
            </a:r>
            <a:endParaRPr kumimoji="0" lang="en-US" sz="2800" b="0" i="0" u="none" strike="noStrike" kern="0" cap="none" spc="0" normalizeH="0" baseline="0" noProof="0" dirty="0">
              <a:ln>
                <a:noFill/>
              </a:ln>
              <a:solidFill>
                <a:schemeClr val="bg1"/>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17" name="Rectangle 19">
            <a:extLst>
              <a:ext uri="{FF2B5EF4-FFF2-40B4-BE49-F238E27FC236}">
                <a16:creationId xmlns:a16="http://schemas.microsoft.com/office/drawing/2014/main" id="{C7903C10-9509-45B5-988C-C05CE5B4D165}"/>
              </a:ext>
            </a:extLst>
          </p:cNvPr>
          <p:cNvSpPr>
            <a:spLocks noChangeArrowheads="1"/>
          </p:cNvSpPr>
          <p:nvPr/>
        </p:nvSpPr>
        <p:spPr bwMode="auto">
          <a:xfrm>
            <a:off x="2776538" y="1933587"/>
            <a:ext cx="9275762" cy="3330575"/>
          </a:xfrm>
          <a:prstGeom prst="rect">
            <a:avLst/>
          </a:prstGeom>
          <a:solidFill>
            <a:srgbClr val="F2F2F2"/>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228600" tIns="228600" rIns="228600" bIns="228600"/>
          <a:lstStyle>
            <a:lvl1pPr marL="285750" indent="-285750">
              <a:defRPr sz="2200">
                <a:solidFill>
                  <a:schemeClr val="tx1"/>
                </a:solidFill>
                <a:latin typeface="Open Sans" panose="020B0606030504020204" pitchFamily="34" charset="0"/>
              </a:defRPr>
            </a:lvl1pPr>
            <a:lvl2pPr>
              <a:defRPr sz="2200">
                <a:solidFill>
                  <a:schemeClr val="tx1"/>
                </a:solidFill>
                <a:latin typeface="Open Sans" panose="020B0606030504020204" pitchFamily="34" charset="0"/>
              </a:defRPr>
            </a:lvl2pPr>
            <a:lvl3pPr>
              <a:defRPr sz="2200">
                <a:solidFill>
                  <a:schemeClr val="tx1"/>
                </a:solidFill>
                <a:latin typeface="Open Sans" panose="020B0606030504020204" pitchFamily="34" charset="0"/>
              </a:defRPr>
            </a:lvl3pPr>
            <a:lvl4pPr>
              <a:defRPr sz="2200">
                <a:solidFill>
                  <a:schemeClr val="tx1"/>
                </a:solidFill>
                <a:latin typeface="Open Sans" panose="020B0606030504020204" pitchFamily="34" charset="0"/>
              </a:defRPr>
            </a:lvl4pPr>
            <a:lvl5pPr>
              <a:defRPr sz="2200">
                <a:solidFill>
                  <a:schemeClr val="tx1"/>
                </a:solidFill>
                <a:latin typeface="Open Sans" panose="020B0606030504020204" pitchFamily="34" charset="0"/>
              </a:defRPr>
            </a:lvl5pPr>
            <a:lvl6pPr marL="2676525" indent="-390525" defTabSz="554038" eaLnBrk="0" fontAlgn="base" hangingPunct="0">
              <a:spcBef>
                <a:spcPct val="0"/>
              </a:spcBef>
              <a:spcAft>
                <a:spcPct val="0"/>
              </a:spcAft>
              <a:defRPr sz="2200">
                <a:solidFill>
                  <a:schemeClr val="tx1"/>
                </a:solidFill>
                <a:latin typeface="Open Sans" panose="020B0606030504020204" pitchFamily="34" charset="0"/>
              </a:defRPr>
            </a:lvl6pPr>
            <a:lvl7pPr marL="3133725" indent="-390525" defTabSz="554038" eaLnBrk="0" fontAlgn="base" hangingPunct="0">
              <a:spcBef>
                <a:spcPct val="0"/>
              </a:spcBef>
              <a:spcAft>
                <a:spcPct val="0"/>
              </a:spcAft>
              <a:defRPr sz="2200">
                <a:solidFill>
                  <a:schemeClr val="tx1"/>
                </a:solidFill>
                <a:latin typeface="Open Sans" panose="020B0606030504020204" pitchFamily="34" charset="0"/>
              </a:defRPr>
            </a:lvl7pPr>
            <a:lvl8pPr marL="3590925" indent="-390525" defTabSz="554038" eaLnBrk="0" fontAlgn="base" hangingPunct="0">
              <a:spcBef>
                <a:spcPct val="0"/>
              </a:spcBef>
              <a:spcAft>
                <a:spcPct val="0"/>
              </a:spcAft>
              <a:defRPr sz="2200">
                <a:solidFill>
                  <a:schemeClr val="tx1"/>
                </a:solidFill>
                <a:latin typeface="Open Sans" panose="020B0606030504020204" pitchFamily="34" charset="0"/>
              </a:defRPr>
            </a:lvl8pPr>
            <a:lvl9pPr marL="4048125" indent="-390525" defTabSz="554038" eaLnBrk="0" fontAlgn="base" hangingPunct="0">
              <a:spcBef>
                <a:spcPct val="0"/>
              </a:spcBef>
              <a:spcAft>
                <a:spcPct val="0"/>
              </a:spcAft>
              <a:defRPr sz="2200">
                <a:solidFill>
                  <a:schemeClr val="tx1"/>
                </a:solidFill>
                <a:latin typeface="Open Sans" panose="020B0606030504020204" pitchFamily="34" charset="0"/>
              </a:defRPr>
            </a:lvl9pPr>
          </a:lstStyle>
          <a:p>
            <a:pPr eaLnBrk="1" hangingPunct="1">
              <a:lnSpc>
                <a:spcPct val="150000"/>
              </a:lnSpc>
              <a:buFont typeface="Arial" panose="020B0604020202020204" pitchFamily="34" charset="0"/>
              <a:buChar char="•"/>
            </a:pPr>
            <a:endParaRPr lang="en-US" altLang="en-US" sz="140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8437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8" y="6528223"/>
            <a:ext cx="12433237"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1" name="Straight Connector 5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1874" y="4563821"/>
            <a:ext cx="10073544"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53" name="Rectangle 52">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436476"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120AD322-9297-4E1D-8C9E-11BE2C999929}"/>
              </a:ext>
            </a:extLst>
          </p:cNvPr>
          <p:cNvSpPr>
            <a:spLocks noGrp="1"/>
          </p:cNvSpPr>
          <p:nvPr>
            <p:ph type="title"/>
          </p:nvPr>
        </p:nvSpPr>
        <p:spPr>
          <a:xfrm>
            <a:off x="8304356" y="651820"/>
            <a:ext cx="3470177" cy="3564362"/>
          </a:xfrm>
        </p:spPr>
        <p:txBody>
          <a:bodyPr vert="horz" lIns="91440" tIns="45720" rIns="91440" bIns="45720" rtlCol="0" anchor="b">
            <a:normAutofit/>
          </a:bodyPr>
          <a:lstStyle/>
          <a:p>
            <a:pPr defTabSz="914400"/>
            <a:r>
              <a:rPr lang="en-US" sz="5500" spc="-50" dirty="0">
                <a:solidFill>
                  <a:schemeClr val="tx1">
                    <a:lumMod val="85000"/>
                    <a:lumOff val="15000"/>
                  </a:schemeClr>
                </a:solidFill>
                <a:latin typeface="Calibri" panose="020F0502020204030204" pitchFamily="34" charset="0"/>
                <a:cs typeface="Calibri" panose="020F0502020204030204" pitchFamily="34" charset="0"/>
              </a:rPr>
              <a:t>Thank you!</a:t>
            </a:r>
          </a:p>
        </p:txBody>
      </p:sp>
      <p:pic>
        <p:nvPicPr>
          <p:cNvPr id="7" name="Graphic 6" descr="Multi-colored cubes letters spelling inclusion">
            <a:extLst>
              <a:ext uri="{FF2B5EF4-FFF2-40B4-BE49-F238E27FC236}">
                <a16:creationId xmlns:a16="http://schemas.microsoft.com/office/drawing/2014/main" id="{6F3CC40A-97A3-2313-DC95-976E33CB95C8}"/>
              </a:ext>
            </a:extLst>
          </p:cNvPr>
          <p:cNvPicPr>
            <a:picLocks noChangeAspect="1"/>
          </p:cNvPicPr>
          <p:nvPr/>
        </p:nvPicPr>
        <p:blipFill rotWithShape="1">
          <a:blip r:embed="rId3"/>
          <a:srcRect t="13336" b="2406"/>
          <a:stretch/>
        </p:blipFill>
        <p:spPr>
          <a:xfrm>
            <a:off x="391763" y="1114404"/>
            <a:ext cx="7520830" cy="4229883"/>
          </a:xfrm>
          <a:prstGeom prst="rect">
            <a:avLst/>
          </a:prstGeom>
        </p:spPr>
      </p:pic>
      <p:cxnSp>
        <p:nvCxnSpPr>
          <p:cNvPr id="55" name="Straight Connector 54">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3918" y="4380251"/>
            <a:ext cx="3264575"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8223"/>
            <a:ext cx="12436475" cy="46630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D83B5207-C88D-49F8-A7AF-BB4F1298A7DD}"/>
              </a:ext>
            </a:extLst>
          </p:cNvPr>
          <p:cNvGrpSpPr/>
          <p:nvPr/>
        </p:nvGrpSpPr>
        <p:grpSpPr>
          <a:xfrm>
            <a:off x="1879925" y="5844060"/>
            <a:ext cx="4544506" cy="355510"/>
            <a:chOff x="3245379" y="6132031"/>
            <a:chExt cx="4544506" cy="355510"/>
          </a:xfrm>
        </p:grpSpPr>
        <p:pic>
          <p:nvPicPr>
            <p:cNvPr id="15" name="Picture 14" descr="Logo&#10;&#10;Description automatically generated">
              <a:extLst>
                <a:ext uri="{FF2B5EF4-FFF2-40B4-BE49-F238E27FC236}">
                  <a16:creationId xmlns:a16="http://schemas.microsoft.com/office/drawing/2014/main" id="{B2B678E2-9228-4789-A838-ABCF41164618}"/>
                </a:ext>
              </a:extLst>
            </p:cNvPr>
            <p:cNvPicPr>
              <a:picLocks noChangeAspect="1"/>
            </p:cNvPicPr>
            <p:nvPr/>
          </p:nvPicPr>
          <p:blipFill rotWithShape="1">
            <a:blip r:embed="rId4"/>
            <a:srcRect l="3846" t="9025" b="12798"/>
            <a:stretch/>
          </p:blipFill>
          <p:spPr>
            <a:xfrm>
              <a:off x="4711700" y="6132031"/>
              <a:ext cx="1311804" cy="355510"/>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E99D297-744B-40B6-9CE0-202ED017AFE7}"/>
                </a:ext>
              </a:extLst>
            </p:cNvPr>
            <p:cNvPicPr>
              <a:picLocks noChangeAspect="1"/>
            </p:cNvPicPr>
            <p:nvPr/>
          </p:nvPicPr>
          <p:blipFill>
            <a:blip r:embed="rId5"/>
            <a:stretch>
              <a:fillRect/>
            </a:stretch>
          </p:blipFill>
          <p:spPr>
            <a:xfrm>
              <a:off x="6513197" y="6159163"/>
              <a:ext cx="1276688" cy="305480"/>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EA6F2EDE-0D3C-4D6B-9F25-C9358313FF2A}"/>
                </a:ext>
              </a:extLst>
            </p:cNvPr>
            <p:cNvPicPr>
              <a:picLocks noChangeAspect="1"/>
            </p:cNvPicPr>
            <p:nvPr/>
          </p:nvPicPr>
          <p:blipFill rotWithShape="1">
            <a:blip r:embed="rId6"/>
            <a:srcRect l="8522" t="18485" r="6656" b="16875"/>
            <a:stretch/>
          </p:blipFill>
          <p:spPr>
            <a:xfrm>
              <a:off x="3245379" y="6132031"/>
              <a:ext cx="976628" cy="305477"/>
            </a:xfrm>
            <a:prstGeom prst="rect">
              <a:avLst/>
            </a:prstGeom>
          </p:spPr>
        </p:pic>
      </p:grpSp>
    </p:spTree>
    <p:extLst>
      <p:ext uri="{BB962C8B-B14F-4D97-AF65-F5344CB8AC3E}">
        <p14:creationId xmlns:p14="http://schemas.microsoft.com/office/powerpoint/2010/main" val="3338360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4" y="0"/>
            <a:ext cx="12433366"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03588" cy="6994525"/>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8" name="Freeform: Shape 7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0188" cy="6994525"/>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5298" name="Title 1">
            <a:extLst>
              <a:ext uri="{FF2B5EF4-FFF2-40B4-BE49-F238E27FC236}">
                <a16:creationId xmlns:a16="http://schemas.microsoft.com/office/drawing/2014/main" id="{D43C83D3-65A7-08BA-EB59-FD472F87AADD}"/>
              </a:ext>
            </a:extLst>
          </p:cNvPr>
          <p:cNvSpPr>
            <a:spLocks noGrp="1" noChangeArrowheads="1"/>
          </p:cNvSpPr>
          <p:nvPr>
            <p:ph type="title"/>
          </p:nvPr>
        </p:nvSpPr>
        <p:spPr>
          <a:xfrm>
            <a:off x="102506" y="0"/>
            <a:ext cx="3348521" cy="1071203"/>
          </a:xfrm>
        </p:spPr>
        <p:txBody>
          <a:bodyPr vert="horz" lIns="91440" tIns="45720" rIns="91440" bIns="45720" rtlCol="0" anchor="ctr">
            <a:normAutofit/>
          </a:bodyPr>
          <a:lstStyle/>
          <a:p>
            <a:pPr defTabSz="914400" eaLnBrk="1" hangingPunct="1"/>
            <a:r>
              <a:rPr lang="en-US" altLang="en-US" sz="4400" kern="1200" dirty="0">
                <a:latin typeface="+mn-lt"/>
                <a:ea typeface="+mj-ea"/>
                <a:cs typeface="+mj-cs"/>
              </a:rPr>
              <a:t>Definitions</a:t>
            </a:r>
          </a:p>
        </p:txBody>
      </p:sp>
      <p:sp>
        <p:nvSpPr>
          <p:cNvPr id="55300" name="Slide Number Placeholder 1">
            <a:extLst>
              <a:ext uri="{FF2B5EF4-FFF2-40B4-BE49-F238E27FC236}">
                <a16:creationId xmlns:a16="http://schemas.microsoft.com/office/drawing/2014/main" id="{A0E454F5-7364-1155-0C63-D4C3A0FD5543}"/>
              </a:ext>
            </a:extLst>
          </p:cNvPr>
          <p:cNvSpPr txBox="1">
            <a:spLocks noChangeArrowheads="1"/>
          </p:cNvSpPr>
          <p:nvPr/>
        </p:nvSpPr>
        <p:spPr bwMode="auto">
          <a:xfrm>
            <a:off x="11503025" y="6280150"/>
            <a:ext cx="515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1281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1281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algn="r" eaLnBrk="1" hangingPunct="1">
              <a:lnSpc>
                <a:spcPct val="100000"/>
              </a:lnSpc>
              <a:spcBef>
                <a:spcPct val="0"/>
              </a:spcBef>
              <a:spcAft>
                <a:spcPts val="600"/>
              </a:spcAft>
              <a:buClrTx/>
              <a:buFontTx/>
              <a:buNone/>
            </a:pPr>
            <a:fld id="{CDADF713-A45A-412B-A7DF-AA2DA455E9A5}" type="slidenum">
              <a:rPr lang="en-US" altLang="en-US" sz="1000">
                <a:solidFill>
                  <a:srgbClr val="000000"/>
                </a:solidFill>
                <a:latin typeface="+mn-lt"/>
              </a:rPr>
              <a:pPr algn="r" eaLnBrk="1" hangingPunct="1">
                <a:lnSpc>
                  <a:spcPct val="100000"/>
                </a:lnSpc>
                <a:spcBef>
                  <a:spcPct val="0"/>
                </a:spcBef>
                <a:spcAft>
                  <a:spcPts val="600"/>
                </a:spcAft>
                <a:buClrTx/>
                <a:buFontTx/>
                <a:buNone/>
              </a:pPr>
              <a:t>5</a:t>
            </a:fld>
            <a:endParaRPr lang="en-US" altLang="en-US" sz="1000">
              <a:solidFill>
                <a:srgbClr val="000000"/>
              </a:solidFill>
              <a:latin typeface="+mn-lt"/>
            </a:endParaRPr>
          </a:p>
        </p:txBody>
      </p:sp>
      <p:sp>
        <p:nvSpPr>
          <p:cNvPr id="9" name="Freeform 12">
            <a:extLst>
              <a:ext uri="{FF2B5EF4-FFF2-40B4-BE49-F238E27FC236}">
                <a16:creationId xmlns:a16="http://schemas.microsoft.com/office/drawing/2014/main" id="{C7DBEC69-DCB6-45DD-AFB4-DFA9C50D72F8}"/>
              </a:ext>
            </a:extLst>
          </p:cNvPr>
          <p:cNvSpPr/>
          <p:nvPr/>
        </p:nvSpPr>
        <p:spPr>
          <a:xfrm>
            <a:off x="2582838" y="1077913"/>
            <a:ext cx="4803588" cy="2553127"/>
          </a:xfrm>
          <a:custGeom>
            <a:avLst/>
            <a:gdLst>
              <a:gd name="connsiteX0" fmla="*/ 0 w 4589858"/>
              <a:gd name="connsiteY0" fmla="*/ 0 h 2763251"/>
              <a:gd name="connsiteX1" fmla="*/ 4589858 w 4589858"/>
              <a:gd name="connsiteY1" fmla="*/ 0 h 2763251"/>
              <a:gd name="connsiteX2" fmla="*/ 4589858 w 4589858"/>
              <a:gd name="connsiteY2" fmla="*/ 2763251 h 2763251"/>
              <a:gd name="connsiteX3" fmla="*/ 0 w 4589858"/>
              <a:gd name="connsiteY3" fmla="*/ 2763251 h 2763251"/>
              <a:gd name="connsiteX4" fmla="*/ 0 w 4589858"/>
              <a:gd name="connsiteY4" fmla="*/ 0 h 2763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9858" h="2763251">
                <a:moveTo>
                  <a:pt x="0" y="0"/>
                </a:moveTo>
                <a:lnTo>
                  <a:pt x="4589858" y="0"/>
                </a:lnTo>
                <a:lnTo>
                  <a:pt x="4589858" y="2763251"/>
                </a:lnTo>
                <a:lnTo>
                  <a:pt x="0" y="2763251"/>
                </a:lnTo>
                <a:lnTo>
                  <a:pt x="0" y="0"/>
                </a:lnTo>
                <a:close/>
              </a:path>
            </a:pathLst>
          </a:custGeom>
          <a:solidFill>
            <a:srgbClr val="C8B4D8"/>
          </a:solidFill>
        </p:spPr>
        <p:style>
          <a:lnRef idx="2">
            <a:schemeClr val="lt1">
              <a:hueOff val="0"/>
              <a:satOff val="0"/>
              <a:lumOff val="0"/>
              <a:alphaOff val="0"/>
            </a:schemeClr>
          </a:lnRef>
          <a:fillRef idx="1">
            <a:schemeClr val="accent3">
              <a:hueOff val="3441042"/>
              <a:satOff val="-4014"/>
              <a:lumOff val="-3660"/>
              <a:alphaOff val="0"/>
            </a:schemeClr>
          </a:fillRef>
          <a:effectRef idx="0">
            <a:schemeClr val="accent3">
              <a:hueOff val="3441042"/>
              <a:satOff val="-4014"/>
              <a:lumOff val="-3660"/>
              <a:alphaOff val="0"/>
            </a:schemeClr>
          </a:effectRef>
          <a:fontRef idx="minor">
            <a:schemeClr val="lt1"/>
          </a:fontRef>
        </p:style>
        <p:txBody>
          <a:bodyPr spcFirstLastPara="0" vert="horz" wrap="square" lIns="186521" tIns="279781" rIns="186521" bIns="279781" numCol="1" spcCol="1270" anchor="ctr" anchorCtr="0">
            <a:noAutofit/>
          </a:bodyPr>
          <a:lstStyle/>
          <a:p>
            <a:pPr algn="ctr" defTabSz="725353">
              <a:lnSpc>
                <a:spcPct val="120000"/>
              </a:lnSpc>
              <a:spcAft>
                <a:spcPct val="35000"/>
              </a:spcAft>
            </a:pPr>
            <a:r>
              <a:rPr lang="en-US" sz="2856" b="1" i="1" dirty="0">
                <a:solidFill>
                  <a:schemeClr val="tx1"/>
                </a:solidFill>
              </a:rPr>
              <a:t>Diversity</a:t>
            </a:r>
            <a:r>
              <a:rPr lang="en-US" sz="2040" b="1" i="1" dirty="0">
                <a:solidFill>
                  <a:schemeClr val="tx1"/>
                </a:solidFill>
              </a:rPr>
              <a:t> </a:t>
            </a:r>
            <a:br>
              <a:rPr lang="en-US" sz="2040" b="1" dirty="0">
                <a:solidFill>
                  <a:schemeClr val="tx1"/>
                </a:solidFill>
              </a:rPr>
            </a:br>
            <a:r>
              <a:rPr lang="en-US" sz="2040" dirty="0">
                <a:solidFill>
                  <a:schemeClr val="tx1"/>
                </a:solidFill>
              </a:rPr>
              <a:t>is the mix of identities, experiences, and values among people </a:t>
            </a:r>
            <a:br>
              <a:rPr lang="en-US" sz="2040" dirty="0">
                <a:solidFill>
                  <a:schemeClr val="tx1"/>
                </a:solidFill>
              </a:rPr>
            </a:br>
            <a:r>
              <a:rPr lang="en-US" sz="2040" dirty="0">
                <a:solidFill>
                  <a:schemeClr val="tx1"/>
                </a:solidFill>
              </a:rPr>
              <a:t>in the organization.</a:t>
            </a:r>
          </a:p>
        </p:txBody>
      </p:sp>
      <p:sp>
        <p:nvSpPr>
          <p:cNvPr id="10" name="Freeform 11">
            <a:extLst>
              <a:ext uri="{FF2B5EF4-FFF2-40B4-BE49-F238E27FC236}">
                <a16:creationId xmlns:a16="http://schemas.microsoft.com/office/drawing/2014/main" id="{A07E9777-36BA-4AFD-83FD-FC2077E110C7}"/>
              </a:ext>
            </a:extLst>
          </p:cNvPr>
          <p:cNvSpPr/>
          <p:nvPr/>
        </p:nvSpPr>
        <p:spPr>
          <a:xfrm>
            <a:off x="2582838" y="3708612"/>
            <a:ext cx="4803588" cy="2544501"/>
          </a:xfrm>
          <a:custGeom>
            <a:avLst/>
            <a:gdLst>
              <a:gd name="connsiteX0" fmla="*/ 0 w 4589858"/>
              <a:gd name="connsiteY0" fmla="*/ 0 h 2753915"/>
              <a:gd name="connsiteX1" fmla="*/ 4589858 w 4589858"/>
              <a:gd name="connsiteY1" fmla="*/ 0 h 2753915"/>
              <a:gd name="connsiteX2" fmla="*/ 4589858 w 4589858"/>
              <a:gd name="connsiteY2" fmla="*/ 2753915 h 2753915"/>
              <a:gd name="connsiteX3" fmla="*/ 0 w 4589858"/>
              <a:gd name="connsiteY3" fmla="*/ 2753915 h 2753915"/>
              <a:gd name="connsiteX4" fmla="*/ 0 w 4589858"/>
              <a:gd name="connsiteY4" fmla="*/ 0 h 275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9858" h="2753915">
                <a:moveTo>
                  <a:pt x="0" y="0"/>
                </a:moveTo>
                <a:lnTo>
                  <a:pt x="4589858" y="0"/>
                </a:lnTo>
                <a:lnTo>
                  <a:pt x="4589858" y="2753915"/>
                </a:lnTo>
                <a:lnTo>
                  <a:pt x="0" y="2753915"/>
                </a:lnTo>
                <a:lnTo>
                  <a:pt x="0" y="0"/>
                </a:lnTo>
                <a:close/>
              </a:path>
            </a:pathLst>
          </a:custGeom>
          <a:solidFill>
            <a:srgbClr val="B3C7E7"/>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6521" tIns="279781" rIns="186521" bIns="279781" numCol="1" spcCol="1270" anchor="ctr" anchorCtr="0">
            <a:noAutofit/>
          </a:bodyPr>
          <a:lstStyle/>
          <a:p>
            <a:pPr algn="ctr" defTabSz="725353">
              <a:lnSpc>
                <a:spcPct val="120000"/>
              </a:lnSpc>
              <a:spcAft>
                <a:spcPct val="35000"/>
              </a:spcAft>
            </a:pPr>
            <a:r>
              <a:rPr lang="en-US" sz="2856" b="1" i="1" dirty="0">
                <a:solidFill>
                  <a:schemeClr val="tx1"/>
                </a:solidFill>
              </a:rPr>
              <a:t>Inclusive Leaders </a:t>
            </a:r>
            <a:br>
              <a:rPr lang="en-US" sz="2040" b="1" dirty="0">
                <a:solidFill>
                  <a:schemeClr val="tx1"/>
                </a:solidFill>
              </a:rPr>
            </a:br>
            <a:r>
              <a:rPr lang="en-US" sz="2040" dirty="0">
                <a:solidFill>
                  <a:schemeClr val="tx1"/>
                </a:solidFill>
              </a:rPr>
              <a:t>create and foster an environment where people feel they belong by listening, caring, building trust, </a:t>
            </a:r>
            <a:br>
              <a:rPr lang="en-US" sz="2040" dirty="0">
                <a:solidFill>
                  <a:schemeClr val="tx1"/>
                </a:solidFill>
              </a:rPr>
            </a:br>
            <a:r>
              <a:rPr lang="en-US" sz="2040" dirty="0">
                <a:solidFill>
                  <a:schemeClr val="tx1"/>
                </a:solidFill>
              </a:rPr>
              <a:t>and taking action.</a:t>
            </a:r>
            <a:endParaRPr lang="en-US" sz="2244" dirty="0">
              <a:solidFill>
                <a:schemeClr val="tx1"/>
              </a:solidFill>
            </a:endParaRPr>
          </a:p>
        </p:txBody>
      </p:sp>
      <p:sp>
        <p:nvSpPr>
          <p:cNvPr id="11" name="Freeform 13">
            <a:extLst>
              <a:ext uri="{FF2B5EF4-FFF2-40B4-BE49-F238E27FC236}">
                <a16:creationId xmlns:a16="http://schemas.microsoft.com/office/drawing/2014/main" id="{D236A19D-1FE9-4999-BB4E-AF0538074748}"/>
              </a:ext>
            </a:extLst>
          </p:cNvPr>
          <p:cNvSpPr/>
          <p:nvPr/>
        </p:nvSpPr>
        <p:spPr>
          <a:xfrm>
            <a:off x="7441518" y="1081778"/>
            <a:ext cx="4803588" cy="2544501"/>
          </a:xfrm>
          <a:custGeom>
            <a:avLst/>
            <a:gdLst>
              <a:gd name="connsiteX0" fmla="*/ 0 w 4589858"/>
              <a:gd name="connsiteY0" fmla="*/ 0 h 2753915"/>
              <a:gd name="connsiteX1" fmla="*/ 4589858 w 4589858"/>
              <a:gd name="connsiteY1" fmla="*/ 0 h 2753915"/>
              <a:gd name="connsiteX2" fmla="*/ 4589858 w 4589858"/>
              <a:gd name="connsiteY2" fmla="*/ 2753915 h 2753915"/>
              <a:gd name="connsiteX3" fmla="*/ 0 w 4589858"/>
              <a:gd name="connsiteY3" fmla="*/ 2753915 h 2753915"/>
              <a:gd name="connsiteX4" fmla="*/ 0 w 4589858"/>
              <a:gd name="connsiteY4" fmla="*/ 0 h 275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9858" h="2753915">
                <a:moveTo>
                  <a:pt x="0" y="0"/>
                </a:moveTo>
                <a:lnTo>
                  <a:pt x="4589858" y="0"/>
                </a:lnTo>
                <a:lnTo>
                  <a:pt x="4589858" y="2753915"/>
                </a:lnTo>
                <a:lnTo>
                  <a:pt x="0" y="2753915"/>
                </a:lnTo>
                <a:lnTo>
                  <a:pt x="0" y="0"/>
                </a:lnTo>
                <a:close/>
              </a:path>
            </a:pathLst>
          </a:custGeom>
          <a:solidFill>
            <a:srgbClr val="99D5C0"/>
          </a:solidFill>
        </p:spPr>
        <p:style>
          <a:lnRef idx="2">
            <a:schemeClr val="lt1">
              <a:hueOff val="0"/>
              <a:satOff val="0"/>
              <a:lumOff val="0"/>
              <a:alphaOff val="0"/>
            </a:schemeClr>
          </a:lnRef>
          <a:fillRef idx="1">
            <a:schemeClr val="accent3">
              <a:hueOff val="6882084"/>
              <a:satOff val="-8027"/>
              <a:lumOff val="-7321"/>
              <a:alphaOff val="0"/>
            </a:schemeClr>
          </a:fillRef>
          <a:effectRef idx="0">
            <a:schemeClr val="accent3">
              <a:hueOff val="6882084"/>
              <a:satOff val="-8027"/>
              <a:lumOff val="-7321"/>
              <a:alphaOff val="0"/>
            </a:schemeClr>
          </a:effectRef>
          <a:fontRef idx="minor">
            <a:schemeClr val="lt1"/>
          </a:fontRef>
        </p:style>
        <p:txBody>
          <a:bodyPr spcFirstLastPara="0" vert="horz" wrap="square" lIns="186521" tIns="62174" rIns="186521" bIns="62174" numCol="1" spcCol="1270" anchor="ctr" anchorCtr="0">
            <a:noAutofit/>
          </a:bodyPr>
          <a:lstStyle/>
          <a:p>
            <a:pPr algn="ctr" defTabSz="725353">
              <a:lnSpc>
                <a:spcPct val="120000"/>
              </a:lnSpc>
              <a:spcAft>
                <a:spcPct val="35000"/>
              </a:spcAft>
            </a:pPr>
            <a:r>
              <a:rPr lang="en-US" sz="2856" b="1" i="1" dirty="0">
                <a:solidFill>
                  <a:schemeClr val="tx1"/>
                </a:solidFill>
              </a:rPr>
              <a:t>Inclusion</a:t>
            </a:r>
            <a:r>
              <a:rPr lang="en-US" sz="2856" b="1" dirty="0">
                <a:solidFill>
                  <a:schemeClr val="tx1"/>
                </a:solidFill>
              </a:rPr>
              <a:t> </a:t>
            </a:r>
            <a:br>
              <a:rPr lang="en-US" sz="2040" b="1" dirty="0">
                <a:solidFill>
                  <a:schemeClr val="tx1"/>
                </a:solidFill>
              </a:rPr>
            </a:br>
            <a:r>
              <a:rPr lang="en-US" sz="2040" dirty="0">
                <a:solidFill>
                  <a:schemeClr val="tx1"/>
                </a:solidFill>
              </a:rPr>
              <a:t>is when each person is engaged and can contribute their best </a:t>
            </a:r>
            <a:br>
              <a:rPr lang="en-US" sz="2040" dirty="0">
                <a:solidFill>
                  <a:schemeClr val="tx1"/>
                </a:solidFill>
              </a:rPr>
            </a:br>
            <a:r>
              <a:rPr lang="en-US" sz="2040" dirty="0">
                <a:solidFill>
                  <a:schemeClr val="tx1"/>
                </a:solidFill>
              </a:rPr>
              <a:t>because they belong.</a:t>
            </a:r>
          </a:p>
        </p:txBody>
      </p:sp>
      <p:sp>
        <p:nvSpPr>
          <p:cNvPr id="12" name="Freeform 14">
            <a:extLst>
              <a:ext uri="{FF2B5EF4-FFF2-40B4-BE49-F238E27FC236}">
                <a16:creationId xmlns:a16="http://schemas.microsoft.com/office/drawing/2014/main" id="{C3654254-2520-4FA2-AE00-E54914942497}"/>
              </a:ext>
            </a:extLst>
          </p:cNvPr>
          <p:cNvSpPr/>
          <p:nvPr/>
        </p:nvSpPr>
        <p:spPr>
          <a:xfrm>
            <a:off x="7441518" y="3708612"/>
            <a:ext cx="4803588" cy="2544501"/>
          </a:xfrm>
          <a:custGeom>
            <a:avLst/>
            <a:gdLst>
              <a:gd name="connsiteX0" fmla="*/ 0 w 4589858"/>
              <a:gd name="connsiteY0" fmla="*/ 0 h 2753915"/>
              <a:gd name="connsiteX1" fmla="*/ 4589858 w 4589858"/>
              <a:gd name="connsiteY1" fmla="*/ 0 h 2753915"/>
              <a:gd name="connsiteX2" fmla="*/ 4589858 w 4589858"/>
              <a:gd name="connsiteY2" fmla="*/ 2753915 h 2753915"/>
              <a:gd name="connsiteX3" fmla="*/ 0 w 4589858"/>
              <a:gd name="connsiteY3" fmla="*/ 2753915 h 2753915"/>
              <a:gd name="connsiteX4" fmla="*/ 0 w 4589858"/>
              <a:gd name="connsiteY4" fmla="*/ 0 h 275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9858" h="2753915">
                <a:moveTo>
                  <a:pt x="0" y="0"/>
                </a:moveTo>
                <a:lnTo>
                  <a:pt x="4589858" y="0"/>
                </a:lnTo>
                <a:lnTo>
                  <a:pt x="4589858" y="2753915"/>
                </a:lnTo>
                <a:lnTo>
                  <a:pt x="0" y="2753915"/>
                </a:lnTo>
                <a:lnTo>
                  <a:pt x="0" y="0"/>
                </a:lnTo>
                <a:close/>
              </a:path>
            </a:pathLst>
          </a:custGeom>
          <a:solidFill>
            <a:schemeClr val="bg2">
              <a:lumMod val="90000"/>
            </a:schemeClr>
          </a:solidFill>
        </p:spPr>
        <p:style>
          <a:lnRef idx="2">
            <a:schemeClr val="lt1">
              <a:hueOff val="0"/>
              <a:satOff val="0"/>
              <a:lumOff val="0"/>
              <a:alphaOff val="0"/>
            </a:schemeClr>
          </a:lnRef>
          <a:fillRef idx="1">
            <a:schemeClr val="accent3">
              <a:hueOff val="10323126"/>
              <a:satOff val="-12041"/>
              <a:lumOff val="-10981"/>
              <a:alphaOff val="0"/>
            </a:schemeClr>
          </a:fillRef>
          <a:effectRef idx="0">
            <a:schemeClr val="accent3">
              <a:hueOff val="10323126"/>
              <a:satOff val="-12041"/>
              <a:lumOff val="-10981"/>
              <a:alphaOff val="0"/>
            </a:schemeClr>
          </a:effectRef>
          <a:fontRef idx="minor">
            <a:schemeClr val="lt1"/>
          </a:fontRef>
        </p:style>
        <p:txBody>
          <a:bodyPr spcFirstLastPara="0" vert="horz" wrap="square" lIns="186521" tIns="279781" rIns="186521" bIns="279781" numCol="1" spcCol="1270" anchor="ctr" anchorCtr="0">
            <a:noAutofit/>
          </a:bodyPr>
          <a:lstStyle/>
          <a:p>
            <a:pPr algn="ctr" defTabSz="725353">
              <a:lnSpc>
                <a:spcPct val="120000"/>
              </a:lnSpc>
              <a:spcAft>
                <a:spcPct val="35000"/>
              </a:spcAft>
            </a:pPr>
            <a:r>
              <a:rPr lang="en-US" sz="2856" b="1" i="1" dirty="0">
                <a:solidFill>
                  <a:schemeClr val="tx1"/>
                </a:solidFill>
              </a:rPr>
              <a:t>Allies </a:t>
            </a:r>
            <a:br>
              <a:rPr lang="en-US" sz="2040" b="1" i="1" dirty="0">
                <a:solidFill>
                  <a:schemeClr val="tx1"/>
                </a:solidFill>
              </a:rPr>
            </a:br>
            <a:r>
              <a:rPr lang="en-US" sz="2040" dirty="0">
                <a:solidFill>
                  <a:schemeClr val="tx1"/>
                </a:solidFill>
              </a:rPr>
              <a:t>listen, co-create opportunity, and are known for being accountable, keeping their promises, </a:t>
            </a:r>
            <a:br>
              <a:rPr lang="en-US" sz="2040" dirty="0">
                <a:solidFill>
                  <a:schemeClr val="tx1"/>
                </a:solidFill>
              </a:rPr>
            </a:br>
            <a:r>
              <a:rPr lang="en-US" sz="2040" dirty="0">
                <a:solidFill>
                  <a:schemeClr val="tx1"/>
                </a:solidFill>
              </a:rPr>
              <a:t>and taking action.</a:t>
            </a:r>
          </a:p>
        </p:txBody>
      </p:sp>
      <p:grpSp>
        <p:nvGrpSpPr>
          <p:cNvPr id="18" name="Group 17">
            <a:extLst>
              <a:ext uri="{FF2B5EF4-FFF2-40B4-BE49-F238E27FC236}">
                <a16:creationId xmlns:a16="http://schemas.microsoft.com/office/drawing/2014/main" id="{CAC217B8-0193-409F-9B05-49EAFE8DE14E}"/>
              </a:ext>
            </a:extLst>
          </p:cNvPr>
          <p:cNvGrpSpPr/>
          <p:nvPr/>
        </p:nvGrpSpPr>
        <p:grpSpPr>
          <a:xfrm>
            <a:off x="6146643" y="6548237"/>
            <a:ext cx="4544506" cy="355510"/>
            <a:chOff x="3245379" y="6132031"/>
            <a:chExt cx="4544506" cy="355510"/>
          </a:xfrm>
        </p:grpSpPr>
        <p:pic>
          <p:nvPicPr>
            <p:cNvPr id="19" name="Picture 18" descr="Logo&#10;&#10;Description automatically generated">
              <a:extLst>
                <a:ext uri="{FF2B5EF4-FFF2-40B4-BE49-F238E27FC236}">
                  <a16:creationId xmlns:a16="http://schemas.microsoft.com/office/drawing/2014/main" id="{CDF6A9FA-491A-449A-A1DA-B409ABB8D2F8}"/>
                </a:ext>
              </a:extLst>
            </p:cNvPr>
            <p:cNvPicPr>
              <a:picLocks noChangeAspect="1"/>
            </p:cNvPicPr>
            <p:nvPr/>
          </p:nvPicPr>
          <p:blipFill rotWithShape="1">
            <a:blip r:embed="rId3"/>
            <a:srcRect l="3846" t="9025" b="12798"/>
            <a:stretch/>
          </p:blipFill>
          <p:spPr>
            <a:xfrm>
              <a:off x="4711700" y="6132031"/>
              <a:ext cx="1311804" cy="355510"/>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6FC7C080-2E42-4EFC-BEF8-DE74F695CD1D}"/>
                </a:ext>
              </a:extLst>
            </p:cNvPr>
            <p:cNvPicPr>
              <a:picLocks noChangeAspect="1"/>
            </p:cNvPicPr>
            <p:nvPr/>
          </p:nvPicPr>
          <p:blipFill>
            <a:blip r:embed="rId4"/>
            <a:stretch>
              <a:fillRect/>
            </a:stretch>
          </p:blipFill>
          <p:spPr>
            <a:xfrm>
              <a:off x="6513197" y="6159163"/>
              <a:ext cx="1276688" cy="305480"/>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E60E7361-5F65-4D5C-AC3E-D967B645155F}"/>
                </a:ext>
              </a:extLst>
            </p:cNvPr>
            <p:cNvPicPr>
              <a:picLocks noChangeAspect="1"/>
            </p:cNvPicPr>
            <p:nvPr/>
          </p:nvPicPr>
          <p:blipFill rotWithShape="1">
            <a:blip r:embed="rId5"/>
            <a:srcRect l="8522" t="18485" r="6656" b="16875"/>
            <a:stretch/>
          </p:blipFill>
          <p:spPr>
            <a:xfrm>
              <a:off x="3245379" y="6132031"/>
              <a:ext cx="976628" cy="305477"/>
            </a:xfrm>
            <a:prstGeom prst="rect">
              <a:avLst/>
            </a:prstGeom>
          </p:spPr>
        </p:pic>
      </p:grpSp>
    </p:spTree>
    <p:extLst>
      <p:ext uri="{BB962C8B-B14F-4D97-AF65-F5344CB8AC3E}">
        <p14:creationId xmlns:p14="http://schemas.microsoft.com/office/powerpoint/2010/main" val="258278159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4" y="0"/>
            <a:ext cx="12433366"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03588" cy="6994525"/>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8" name="Freeform: Shape 7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0188" cy="6994525"/>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5298" name="Title 1">
            <a:extLst>
              <a:ext uri="{FF2B5EF4-FFF2-40B4-BE49-F238E27FC236}">
                <a16:creationId xmlns:a16="http://schemas.microsoft.com/office/drawing/2014/main" id="{D43C83D3-65A7-08BA-EB59-FD472F87AADD}"/>
              </a:ext>
            </a:extLst>
          </p:cNvPr>
          <p:cNvSpPr>
            <a:spLocks noGrp="1" noChangeArrowheads="1"/>
          </p:cNvSpPr>
          <p:nvPr>
            <p:ph type="title"/>
          </p:nvPr>
        </p:nvSpPr>
        <p:spPr>
          <a:xfrm>
            <a:off x="167047" y="279649"/>
            <a:ext cx="4469494" cy="1071203"/>
          </a:xfrm>
        </p:spPr>
        <p:txBody>
          <a:bodyPr vert="horz" lIns="91440" tIns="45720" rIns="91440" bIns="45720" rtlCol="0" anchor="ctr">
            <a:normAutofit fontScale="90000"/>
          </a:bodyPr>
          <a:lstStyle/>
          <a:p>
            <a:pPr defTabSz="914400" eaLnBrk="1" hangingPunct="1"/>
            <a:r>
              <a:rPr lang="en-US" altLang="en-US" sz="4400" kern="1200" dirty="0">
                <a:latin typeface="+mn-lt"/>
                <a:ea typeface="+mj-ea"/>
                <a:cs typeface="+mj-cs"/>
              </a:rPr>
              <a:t>How does it relate to diversity?</a:t>
            </a:r>
          </a:p>
        </p:txBody>
      </p:sp>
      <p:pic>
        <p:nvPicPr>
          <p:cNvPr id="13" name="Picture 3">
            <a:extLst>
              <a:ext uri="{FF2B5EF4-FFF2-40B4-BE49-F238E27FC236}">
                <a16:creationId xmlns:a16="http://schemas.microsoft.com/office/drawing/2014/main" id="{5163BCBD-973F-496B-8FC7-8C6DE7CE8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793" y="1921923"/>
            <a:ext cx="9967912"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4">
            <a:extLst>
              <a:ext uri="{FF2B5EF4-FFF2-40B4-BE49-F238E27FC236}">
                <a16:creationId xmlns:a16="http://schemas.microsoft.com/office/drawing/2014/main" id="{E126AE6E-9B92-4E74-A675-3C2628239643}"/>
              </a:ext>
            </a:extLst>
          </p:cNvPr>
          <p:cNvSpPr txBox="1">
            <a:spLocks noChangeArrowheads="1"/>
          </p:cNvSpPr>
          <p:nvPr/>
        </p:nvSpPr>
        <p:spPr bwMode="auto">
          <a:xfrm>
            <a:off x="8724944" y="4513676"/>
            <a:ext cx="3392756"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231775" indent="-231775" algn="l" defTabSz="931863" rtl="0" eaLnBrk="0" fontAlgn="base" hangingPunct="0">
              <a:lnSpc>
                <a:spcPct val="90000"/>
              </a:lnSpc>
              <a:spcBef>
                <a:spcPts val="1025"/>
              </a:spcBef>
              <a:spcAft>
                <a:spcPct val="0"/>
              </a:spcAft>
              <a:buClr>
                <a:schemeClr val="tx2"/>
              </a:buClr>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98500" indent="-231775" algn="l" defTabSz="931863" rtl="0" eaLnBrk="0" fontAlgn="base" hangingPunct="0">
              <a:lnSpc>
                <a:spcPct val="90000"/>
              </a:lnSpc>
              <a:spcBef>
                <a:spcPts val="513"/>
              </a:spcBef>
              <a:spcAft>
                <a:spcPct val="0"/>
              </a:spcAft>
              <a:buClr>
                <a:schemeClr val="tx2"/>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65225" indent="-231775" algn="l" defTabSz="931863" rtl="0" eaLnBrk="0" fontAlgn="base" hangingPunct="0">
              <a:lnSpc>
                <a:spcPct val="90000"/>
              </a:lnSpc>
              <a:spcBef>
                <a:spcPts val="513"/>
              </a:spcBef>
              <a:spcAft>
                <a:spcPct val="0"/>
              </a:spcAft>
              <a:buClr>
                <a:schemeClr val="tx2"/>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31950" indent="-231775" algn="l" defTabSz="931863" rtl="0" eaLnBrk="0" fontAlgn="base" hangingPunct="0">
              <a:lnSpc>
                <a:spcPct val="90000"/>
              </a:lnSpc>
              <a:spcBef>
                <a:spcPts val="513"/>
              </a:spcBef>
              <a:spcAft>
                <a:spcPct val="0"/>
              </a:spcAft>
              <a:buClr>
                <a:schemeClr val="tx2"/>
              </a:buClr>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97088" indent="-231775" algn="l" defTabSz="931863" rtl="0" eaLnBrk="0" fontAlgn="base" hangingPunct="0">
              <a:lnSpc>
                <a:spcPct val="90000"/>
              </a:lnSpc>
              <a:spcBef>
                <a:spcPts val="513"/>
              </a:spcBef>
              <a:spcAft>
                <a:spcPct val="0"/>
              </a:spcAft>
              <a:buClr>
                <a:schemeClr val="tx2"/>
              </a:buClr>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a:lstStyle>
          <a:p>
            <a:pPr marL="184150" indent="0" eaLnBrk="1" hangingPunct="1">
              <a:lnSpc>
                <a:spcPct val="100000"/>
              </a:lnSpc>
              <a:spcBef>
                <a:spcPts val="575"/>
              </a:spcBef>
              <a:buClr>
                <a:srgbClr val="000000"/>
              </a:buClr>
              <a:buFont typeface="Arial" panose="020B0604020202020204" pitchFamily="34" charset="0"/>
              <a:buNone/>
            </a:pPr>
            <a:r>
              <a:rPr lang="en-US" altLang="en-US" sz="1600" dirty="0">
                <a:latin typeface="+mn-lt"/>
                <a:cs typeface="Arial" panose="020B0604020202020204" pitchFamily="34" charset="0"/>
              </a:rPr>
              <a:t>A sense of </a:t>
            </a:r>
            <a:r>
              <a:rPr lang="en-US" altLang="en-US" sz="1600" i="1" dirty="0">
                <a:latin typeface="+mn-lt"/>
                <a:cs typeface="Arial" panose="020B0604020202020204" pitchFamily="34" charset="0"/>
              </a:rPr>
              <a:t>connection</a:t>
            </a:r>
            <a:r>
              <a:rPr lang="en-US" altLang="en-US" sz="1600" dirty="0">
                <a:latin typeface="+mn-lt"/>
                <a:cs typeface="Arial" panose="020B0604020202020204" pitchFamily="34" charset="0"/>
              </a:rPr>
              <a:t>, </a:t>
            </a:r>
            <a:r>
              <a:rPr lang="en-US" altLang="en-US" sz="1600" i="1" dirty="0">
                <a:latin typeface="+mn-lt"/>
                <a:cs typeface="Arial" panose="020B0604020202020204" pitchFamily="34" charset="0"/>
              </a:rPr>
              <a:t>acceptance</a:t>
            </a:r>
            <a:r>
              <a:rPr lang="en-US" altLang="en-US" sz="1600" dirty="0">
                <a:latin typeface="+mn-lt"/>
                <a:cs typeface="Arial" panose="020B0604020202020204" pitchFamily="34" charset="0"/>
              </a:rPr>
              <a:t>, and </a:t>
            </a:r>
            <a:r>
              <a:rPr lang="en-US" altLang="en-US" sz="1600" i="1" dirty="0">
                <a:latin typeface="+mn-lt"/>
                <a:cs typeface="Arial" panose="020B0604020202020204" pitchFamily="34" charset="0"/>
              </a:rPr>
              <a:t>equal</a:t>
            </a:r>
            <a:r>
              <a:rPr lang="en-US" altLang="en-US" sz="1600" dirty="0">
                <a:latin typeface="+mn-lt"/>
                <a:cs typeface="Arial" panose="020B0604020202020204" pitchFamily="34" charset="0"/>
              </a:rPr>
              <a:t> </a:t>
            </a:r>
            <a:r>
              <a:rPr lang="en-US" altLang="en-US" sz="1600" i="1" dirty="0">
                <a:latin typeface="+mn-lt"/>
                <a:cs typeface="Arial" panose="020B0604020202020204" pitchFamily="34" charset="0"/>
              </a:rPr>
              <a:t>influence</a:t>
            </a:r>
            <a:r>
              <a:rPr lang="en-US" altLang="en-US" sz="1600" dirty="0">
                <a:latin typeface="+mn-lt"/>
                <a:cs typeface="Arial" panose="020B0604020202020204" pitchFamily="34" charset="0"/>
              </a:rPr>
              <a:t> that is always </a:t>
            </a:r>
            <a:br>
              <a:rPr lang="en-US" altLang="en-US" sz="1600" dirty="0">
                <a:latin typeface="+mn-lt"/>
                <a:cs typeface="Arial" panose="020B0604020202020204" pitchFamily="34" charset="0"/>
              </a:rPr>
            </a:br>
            <a:r>
              <a:rPr lang="en-US" altLang="en-US" sz="1600" dirty="0">
                <a:latin typeface="+mn-lt"/>
                <a:cs typeface="Arial" panose="020B0604020202020204" pitchFamily="34" charset="0"/>
              </a:rPr>
              <a:t>in the process of being actively achieved </a:t>
            </a:r>
          </a:p>
          <a:p>
            <a:pPr marL="184150" indent="0" eaLnBrk="1" hangingPunct="1">
              <a:lnSpc>
                <a:spcPct val="100000"/>
              </a:lnSpc>
              <a:spcBef>
                <a:spcPts val="575"/>
              </a:spcBef>
              <a:buClr>
                <a:srgbClr val="000000"/>
              </a:buClr>
              <a:buFont typeface="Arial" panose="020B0604020202020204" pitchFamily="34" charset="0"/>
              <a:buNone/>
            </a:pPr>
            <a:endParaRPr lang="en-US" altLang="en-US" sz="1600" dirty="0">
              <a:latin typeface="+mn-lt"/>
              <a:cs typeface="Arial" panose="020B0604020202020204" pitchFamily="34" charset="0"/>
            </a:endParaRPr>
          </a:p>
        </p:txBody>
      </p:sp>
      <p:sp>
        <p:nvSpPr>
          <p:cNvPr id="15" name="Rectangle 2">
            <a:extLst>
              <a:ext uri="{FF2B5EF4-FFF2-40B4-BE49-F238E27FC236}">
                <a16:creationId xmlns:a16="http://schemas.microsoft.com/office/drawing/2014/main" id="{4EBFB71B-27C5-4494-A1A1-4D671BCDFDA7}"/>
              </a:ext>
            </a:extLst>
          </p:cNvPr>
          <p:cNvSpPr>
            <a:spLocks noChangeArrowheads="1"/>
          </p:cNvSpPr>
          <p:nvPr/>
        </p:nvSpPr>
        <p:spPr bwMode="auto">
          <a:xfrm>
            <a:off x="1655296" y="2426544"/>
            <a:ext cx="3517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4150">
              <a:defRPr sz="2200">
                <a:solidFill>
                  <a:schemeClr val="tx1"/>
                </a:solidFill>
                <a:latin typeface="Open Sans" panose="020B0606030504020204" pitchFamily="34" charset="0"/>
              </a:defRPr>
            </a:lvl1pPr>
            <a:lvl2pPr marL="742950" indent="-285750">
              <a:defRPr sz="2200">
                <a:solidFill>
                  <a:schemeClr val="tx1"/>
                </a:solidFill>
                <a:latin typeface="Open Sans" panose="020B0606030504020204" pitchFamily="34" charset="0"/>
              </a:defRPr>
            </a:lvl2pPr>
            <a:lvl3pPr marL="1143000" indent="-228600">
              <a:defRPr sz="2200">
                <a:solidFill>
                  <a:schemeClr val="tx1"/>
                </a:solidFill>
                <a:latin typeface="Open Sans" panose="020B0606030504020204" pitchFamily="34" charset="0"/>
              </a:defRPr>
            </a:lvl3pPr>
            <a:lvl4pPr marL="1600200" indent="-228600">
              <a:defRPr sz="2200">
                <a:solidFill>
                  <a:schemeClr val="tx1"/>
                </a:solidFill>
                <a:latin typeface="Open Sans" panose="020B0606030504020204" pitchFamily="34" charset="0"/>
              </a:defRPr>
            </a:lvl4pPr>
            <a:lvl5pPr marL="2057400" indent="-228600">
              <a:defRPr sz="2200">
                <a:solidFill>
                  <a:schemeClr val="tx1"/>
                </a:solidFill>
                <a:latin typeface="Open Sans" panose="020B0606030504020204" pitchFamily="34" charset="0"/>
              </a:defRPr>
            </a:lvl5pPr>
            <a:lvl6pPr marL="2514600" indent="-228600" defTabSz="554038" eaLnBrk="0" fontAlgn="base" hangingPunct="0">
              <a:spcBef>
                <a:spcPct val="0"/>
              </a:spcBef>
              <a:spcAft>
                <a:spcPct val="0"/>
              </a:spcAft>
              <a:defRPr sz="2200">
                <a:solidFill>
                  <a:schemeClr val="tx1"/>
                </a:solidFill>
                <a:latin typeface="Open Sans" panose="020B0606030504020204" pitchFamily="34" charset="0"/>
              </a:defRPr>
            </a:lvl6pPr>
            <a:lvl7pPr marL="2971800" indent="-228600" defTabSz="554038" eaLnBrk="0" fontAlgn="base" hangingPunct="0">
              <a:spcBef>
                <a:spcPct val="0"/>
              </a:spcBef>
              <a:spcAft>
                <a:spcPct val="0"/>
              </a:spcAft>
              <a:defRPr sz="2200">
                <a:solidFill>
                  <a:schemeClr val="tx1"/>
                </a:solidFill>
                <a:latin typeface="Open Sans" panose="020B0606030504020204" pitchFamily="34" charset="0"/>
              </a:defRPr>
            </a:lvl7pPr>
            <a:lvl8pPr marL="3429000" indent="-228600" defTabSz="554038" eaLnBrk="0" fontAlgn="base" hangingPunct="0">
              <a:spcBef>
                <a:spcPct val="0"/>
              </a:spcBef>
              <a:spcAft>
                <a:spcPct val="0"/>
              </a:spcAft>
              <a:defRPr sz="2200">
                <a:solidFill>
                  <a:schemeClr val="tx1"/>
                </a:solidFill>
                <a:latin typeface="Open Sans" panose="020B0606030504020204" pitchFamily="34" charset="0"/>
              </a:defRPr>
            </a:lvl8pPr>
            <a:lvl9pPr marL="3886200" indent="-228600" defTabSz="554038" eaLnBrk="0" fontAlgn="base" hangingPunct="0">
              <a:spcBef>
                <a:spcPct val="0"/>
              </a:spcBef>
              <a:spcAft>
                <a:spcPct val="0"/>
              </a:spcAft>
              <a:defRPr sz="2200">
                <a:solidFill>
                  <a:schemeClr val="tx1"/>
                </a:solidFill>
                <a:latin typeface="Open Sans" panose="020B0606030504020204" pitchFamily="34" charset="0"/>
              </a:defRPr>
            </a:lvl9pPr>
          </a:lstStyle>
          <a:p>
            <a:pPr eaLnBrk="1" hangingPunct="1">
              <a:spcBef>
                <a:spcPts val="575"/>
              </a:spcBef>
              <a:buClr>
                <a:srgbClr val="000000"/>
              </a:buClr>
              <a:buSzPct val="100000"/>
            </a:pPr>
            <a:r>
              <a:rPr lang="en-US" altLang="en-US" sz="1600" dirty="0">
                <a:latin typeface="+mn-lt"/>
                <a:cs typeface="Arial" panose="020B0604020202020204" pitchFamily="34" charset="0"/>
                <a:sym typeface="Open Sans" panose="020B0606030504020204" pitchFamily="34" charset="0"/>
              </a:rPr>
              <a:t>A mixture of perspectives, identities, and points of view</a:t>
            </a:r>
          </a:p>
        </p:txBody>
      </p:sp>
      <p:sp>
        <p:nvSpPr>
          <p:cNvPr id="17" name="Slide Number Placeholder 1">
            <a:extLst>
              <a:ext uri="{FF2B5EF4-FFF2-40B4-BE49-F238E27FC236}">
                <a16:creationId xmlns:a16="http://schemas.microsoft.com/office/drawing/2014/main" id="{836B6041-F64B-4B7A-8635-BE0387994C06}"/>
              </a:ext>
            </a:extLst>
          </p:cNvPr>
          <p:cNvSpPr txBox="1">
            <a:spLocks noChangeArrowheads="1"/>
          </p:cNvSpPr>
          <p:nvPr/>
        </p:nvSpPr>
        <p:spPr bwMode="auto">
          <a:xfrm>
            <a:off x="11503025" y="6280150"/>
            <a:ext cx="515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1281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1281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algn="r" eaLnBrk="1" hangingPunct="1">
              <a:lnSpc>
                <a:spcPct val="100000"/>
              </a:lnSpc>
              <a:spcBef>
                <a:spcPct val="0"/>
              </a:spcBef>
              <a:spcAft>
                <a:spcPts val="600"/>
              </a:spcAft>
              <a:buClrTx/>
              <a:buFontTx/>
              <a:buNone/>
            </a:pPr>
            <a:fld id="{CDADF713-A45A-412B-A7DF-AA2DA455E9A5}" type="slidenum">
              <a:rPr lang="en-US" altLang="en-US" sz="1000">
                <a:solidFill>
                  <a:srgbClr val="000000"/>
                </a:solidFill>
                <a:latin typeface="+mn-lt"/>
              </a:rPr>
              <a:pPr algn="r" eaLnBrk="1" hangingPunct="1">
                <a:lnSpc>
                  <a:spcPct val="100000"/>
                </a:lnSpc>
                <a:spcBef>
                  <a:spcPct val="0"/>
                </a:spcBef>
                <a:spcAft>
                  <a:spcPts val="600"/>
                </a:spcAft>
                <a:buClrTx/>
                <a:buFontTx/>
                <a:buNone/>
              </a:pPr>
              <a:t>6</a:t>
            </a:fld>
            <a:endParaRPr lang="en-US" altLang="en-US" sz="1000">
              <a:solidFill>
                <a:srgbClr val="000000"/>
              </a:solidFill>
              <a:latin typeface="+mn-lt"/>
            </a:endParaRPr>
          </a:p>
        </p:txBody>
      </p:sp>
      <p:grpSp>
        <p:nvGrpSpPr>
          <p:cNvPr id="18" name="Group 17">
            <a:extLst>
              <a:ext uri="{FF2B5EF4-FFF2-40B4-BE49-F238E27FC236}">
                <a16:creationId xmlns:a16="http://schemas.microsoft.com/office/drawing/2014/main" id="{D58472F2-A080-4962-AA1B-6E8B90A4AB4C}"/>
              </a:ext>
            </a:extLst>
          </p:cNvPr>
          <p:cNvGrpSpPr/>
          <p:nvPr/>
        </p:nvGrpSpPr>
        <p:grpSpPr>
          <a:xfrm>
            <a:off x="6218237" y="6491333"/>
            <a:ext cx="4544506" cy="355510"/>
            <a:chOff x="3245379" y="6132031"/>
            <a:chExt cx="4544506" cy="355510"/>
          </a:xfrm>
        </p:grpSpPr>
        <p:pic>
          <p:nvPicPr>
            <p:cNvPr id="19" name="Picture 18" descr="Logo&#10;&#10;Description automatically generated">
              <a:extLst>
                <a:ext uri="{FF2B5EF4-FFF2-40B4-BE49-F238E27FC236}">
                  <a16:creationId xmlns:a16="http://schemas.microsoft.com/office/drawing/2014/main" id="{52EB6059-FA25-418A-B511-8FA94F314C89}"/>
                </a:ext>
              </a:extLst>
            </p:cNvPr>
            <p:cNvPicPr>
              <a:picLocks noChangeAspect="1"/>
            </p:cNvPicPr>
            <p:nvPr/>
          </p:nvPicPr>
          <p:blipFill rotWithShape="1">
            <a:blip r:embed="rId4"/>
            <a:srcRect l="3846" t="9025" b="12798"/>
            <a:stretch/>
          </p:blipFill>
          <p:spPr>
            <a:xfrm>
              <a:off x="4711700" y="6132031"/>
              <a:ext cx="1311804" cy="355510"/>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189C69F1-12FD-4D9B-98DA-E87DE37450F3}"/>
                </a:ext>
              </a:extLst>
            </p:cNvPr>
            <p:cNvPicPr>
              <a:picLocks noChangeAspect="1"/>
            </p:cNvPicPr>
            <p:nvPr/>
          </p:nvPicPr>
          <p:blipFill>
            <a:blip r:embed="rId5"/>
            <a:stretch>
              <a:fillRect/>
            </a:stretch>
          </p:blipFill>
          <p:spPr>
            <a:xfrm>
              <a:off x="6513197" y="6159163"/>
              <a:ext cx="1276688" cy="305480"/>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E11804A0-0FD7-4A98-B631-08701209DD76}"/>
                </a:ext>
              </a:extLst>
            </p:cNvPr>
            <p:cNvPicPr>
              <a:picLocks noChangeAspect="1"/>
            </p:cNvPicPr>
            <p:nvPr/>
          </p:nvPicPr>
          <p:blipFill rotWithShape="1">
            <a:blip r:embed="rId6"/>
            <a:srcRect l="8522" t="18485" r="6656" b="16875"/>
            <a:stretch/>
          </p:blipFill>
          <p:spPr>
            <a:xfrm>
              <a:off x="3245379" y="6132031"/>
              <a:ext cx="976628" cy="305477"/>
            </a:xfrm>
            <a:prstGeom prst="rect">
              <a:avLst/>
            </a:prstGeom>
          </p:spPr>
        </p:pic>
      </p:grpSp>
    </p:spTree>
    <p:extLst>
      <p:ext uri="{BB962C8B-B14F-4D97-AF65-F5344CB8AC3E}">
        <p14:creationId xmlns:p14="http://schemas.microsoft.com/office/powerpoint/2010/main" val="285074583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E4FC-0D88-47FD-80DA-32C1F976CBAE}"/>
              </a:ext>
            </a:extLst>
          </p:cNvPr>
          <p:cNvSpPr>
            <a:spLocks noGrp="1"/>
          </p:cNvSpPr>
          <p:nvPr>
            <p:ph type="title"/>
          </p:nvPr>
        </p:nvSpPr>
        <p:spPr>
          <a:xfrm>
            <a:off x="208127" y="33510"/>
            <a:ext cx="10258637" cy="1116959"/>
          </a:xfrm>
        </p:spPr>
        <p:txBody>
          <a:bodyPr>
            <a:normAutofit/>
          </a:bodyPr>
          <a:lstStyle/>
          <a:p>
            <a:r>
              <a:rPr lang="en-US" dirty="0">
                <a:latin typeface="Calibri" panose="020F0502020204030204" pitchFamily="34" charset="0"/>
                <a:cs typeface="Calibri" panose="020F0502020204030204" pitchFamily="34" charset="0"/>
              </a:rPr>
              <a:t>From Reality to Justice</a:t>
            </a:r>
          </a:p>
        </p:txBody>
      </p:sp>
      <p:pic>
        <p:nvPicPr>
          <p:cNvPr id="21" name="Picture 20">
            <a:extLst>
              <a:ext uri="{FF2B5EF4-FFF2-40B4-BE49-F238E27FC236}">
                <a16:creationId xmlns:a16="http://schemas.microsoft.com/office/drawing/2014/main" id="{1D5F5351-DEFC-41AF-99C7-FF5A5F2277A8}"/>
              </a:ext>
            </a:extLst>
          </p:cNvPr>
          <p:cNvPicPr>
            <a:picLocks noChangeAspect="1"/>
          </p:cNvPicPr>
          <p:nvPr/>
        </p:nvPicPr>
        <p:blipFill>
          <a:blip r:embed="rId3"/>
          <a:stretch>
            <a:fillRect/>
          </a:stretch>
        </p:blipFill>
        <p:spPr>
          <a:xfrm>
            <a:off x="3195914" y="1216549"/>
            <a:ext cx="2908065" cy="2908065"/>
          </a:xfrm>
          <a:prstGeom prst="rect">
            <a:avLst/>
          </a:prstGeom>
        </p:spPr>
      </p:pic>
      <p:pic>
        <p:nvPicPr>
          <p:cNvPr id="22" name="Picture 21">
            <a:extLst>
              <a:ext uri="{FF2B5EF4-FFF2-40B4-BE49-F238E27FC236}">
                <a16:creationId xmlns:a16="http://schemas.microsoft.com/office/drawing/2014/main" id="{6AAECC80-2655-4A18-965A-3FB62BA06F99}"/>
              </a:ext>
            </a:extLst>
          </p:cNvPr>
          <p:cNvPicPr>
            <a:picLocks noChangeAspect="1"/>
          </p:cNvPicPr>
          <p:nvPr/>
        </p:nvPicPr>
        <p:blipFill>
          <a:blip r:embed="rId4"/>
          <a:stretch>
            <a:fillRect/>
          </a:stretch>
        </p:blipFill>
        <p:spPr>
          <a:xfrm>
            <a:off x="6338875" y="1216549"/>
            <a:ext cx="2936655" cy="2936655"/>
          </a:xfrm>
          <a:prstGeom prst="rect">
            <a:avLst/>
          </a:prstGeom>
        </p:spPr>
      </p:pic>
      <p:pic>
        <p:nvPicPr>
          <p:cNvPr id="23" name="Picture 22">
            <a:extLst>
              <a:ext uri="{FF2B5EF4-FFF2-40B4-BE49-F238E27FC236}">
                <a16:creationId xmlns:a16="http://schemas.microsoft.com/office/drawing/2014/main" id="{70BB1E2F-232B-4497-87BB-FFA6861F599F}"/>
              </a:ext>
            </a:extLst>
          </p:cNvPr>
          <p:cNvPicPr>
            <a:picLocks noChangeAspect="1"/>
          </p:cNvPicPr>
          <p:nvPr/>
        </p:nvPicPr>
        <p:blipFill>
          <a:blip r:embed="rId5"/>
          <a:stretch>
            <a:fillRect/>
          </a:stretch>
        </p:blipFill>
        <p:spPr>
          <a:xfrm>
            <a:off x="9514210" y="1202976"/>
            <a:ext cx="2936655" cy="2936655"/>
          </a:xfrm>
          <a:prstGeom prst="rect">
            <a:avLst/>
          </a:prstGeom>
        </p:spPr>
      </p:pic>
      <p:pic>
        <p:nvPicPr>
          <p:cNvPr id="24" name="Picture 23">
            <a:extLst>
              <a:ext uri="{FF2B5EF4-FFF2-40B4-BE49-F238E27FC236}">
                <a16:creationId xmlns:a16="http://schemas.microsoft.com/office/drawing/2014/main" id="{FB8081F2-E7AF-4579-A0F3-20EBA26BB95A}"/>
              </a:ext>
            </a:extLst>
          </p:cNvPr>
          <p:cNvPicPr>
            <a:picLocks noChangeAspect="1"/>
          </p:cNvPicPr>
          <p:nvPr/>
        </p:nvPicPr>
        <p:blipFill>
          <a:blip r:embed="rId6"/>
          <a:stretch>
            <a:fillRect/>
          </a:stretch>
        </p:blipFill>
        <p:spPr>
          <a:xfrm>
            <a:off x="3330" y="1202975"/>
            <a:ext cx="2940164" cy="2940164"/>
          </a:xfrm>
          <a:prstGeom prst="rect">
            <a:avLst/>
          </a:prstGeom>
        </p:spPr>
      </p:pic>
      <p:sp>
        <p:nvSpPr>
          <p:cNvPr id="26" name="Content Placeholder 1">
            <a:extLst>
              <a:ext uri="{FF2B5EF4-FFF2-40B4-BE49-F238E27FC236}">
                <a16:creationId xmlns:a16="http://schemas.microsoft.com/office/drawing/2014/main" id="{40C008AE-D413-4952-AECF-AC831413475F}"/>
              </a:ext>
            </a:extLst>
          </p:cNvPr>
          <p:cNvSpPr txBox="1">
            <a:spLocks/>
          </p:cNvSpPr>
          <p:nvPr/>
        </p:nvSpPr>
        <p:spPr>
          <a:xfrm>
            <a:off x="208127" y="4244642"/>
            <a:ext cx="2735367" cy="1875658"/>
          </a:xfrm>
          <a:prstGeom prst="rect">
            <a:avLst/>
          </a:prstGeom>
        </p:spPr>
        <p:txBody>
          <a:bodyPr/>
          <a:lstStyle>
            <a:lvl1pPr marL="228600" indent="-228600" algn="l" defTabSz="914400" rtl="0" eaLnBrk="1" latinLnBrk="0" hangingPunct="1">
              <a:lnSpc>
                <a:spcPct val="120000"/>
              </a:lnSpc>
              <a:spcBef>
                <a:spcPts val="0"/>
              </a:spcBef>
              <a:spcAft>
                <a:spcPts val="800"/>
              </a:spcAft>
              <a:buFont typeface="Arial"/>
              <a:buChar char="•"/>
              <a:defRPr sz="2800" kern="1200">
                <a:solidFill>
                  <a:schemeClr val="tx1"/>
                </a:solidFill>
                <a:latin typeface="Arial" panose="020B0604020202020204" pitchFamily="34" charset="0"/>
                <a:ea typeface="Helvetica Neue" charset="0"/>
                <a:cs typeface="Arial" panose="020B0604020202020204" pitchFamily="34" charset="0"/>
              </a:defRPr>
            </a:lvl1pPr>
            <a:lvl2pPr marL="685800" indent="-228600" algn="l" defTabSz="914400" rtl="0" eaLnBrk="1" latinLnBrk="0" hangingPunct="1">
              <a:lnSpc>
                <a:spcPct val="120000"/>
              </a:lnSpc>
              <a:spcBef>
                <a:spcPts val="0"/>
              </a:spcBef>
              <a:spcAft>
                <a:spcPts val="800"/>
              </a:spcAft>
              <a:buFont typeface="Arial"/>
              <a:buChar char="•"/>
              <a:defRPr sz="2400" kern="1200">
                <a:solidFill>
                  <a:schemeClr val="tx1"/>
                </a:solidFill>
                <a:latin typeface="Arial" panose="020B0604020202020204" pitchFamily="34" charset="0"/>
                <a:ea typeface="Helvetica Neue" charset="0"/>
                <a:cs typeface="Arial" panose="020B0604020202020204" pitchFamily="34" charset="0"/>
              </a:defRPr>
            </a:lvl2pPr>
            <a:lvl3pPr marL="1143000" indent="-228600" algn="l" defTabSz="914400" rtl="0" eaLnBrk="1" latinLnBrk="0" hangingPunct="1">
              <a:lnSpc>
                <a:spcPct val="120000"/>
              </a:lnSpc>
              <a:spcBef>
                <a:spcPts val="0"/>
              </a:spcBef>
              <a:spcAft>
                <a:spcPts val="800"/>
              </a:spcAft>
              <a:buFont typeface="Arial"/>
              <a:buChar char="•"/>
              <a:defRPr sz="2000" kern="1200">
                <a:solidFill>
                  <a:schemeClr val="tx1"/>
                </a:solidFill>
                <a:latin typeface="Arial" panose="020B0604020202020204" pitchFamily="34" charset="0"/>
                <a:ea typeface="Helvetica Neue" charset="0"/>
                <a:cs typeface="Arial" panose="020B0604020202020204" pitchFamily="34" charset="0"/>
              </a:defRPr>
            </a:lvl3pPr>
            <a:lvl4pPr marL="1600200" indent="-228600" algn="l" defTabSz="914400" rtl="0" eaLnBrk="1" latinLnBrk="0" hangingPunct="1">
              <a:lnSpc>
                <a:spcPct val="120000"/>
              </a:lnSpc>
              <a:spcBef>
                <a:spcPts val="0"/>
              </a:spcBef>
              <a:spcAft>
                <a:spcPts val="800"/>
              </a:spcAft>
              <a:buFont typeface="Arial"/>
              <a:buChar char="•"/>
              <a:defRPr sz="1800" kern="1200" baseline="0">
                <a:solidFill>
                  <a:schemeClr val="tx1"/>
                </a:solidFill>
                <a:latin typeface="Arial" panose="020B0604020202020204" pitchFamily="34" charset="0"/>
                <a:ea typeface="Helvetica Neue" charset="0"/>
                <a:cs typeface="Arial" panose="020B0604020202020204" pitchFamily="34" charset="0"/>
              </a:defRPr>
            </a:lvl4pPr>
            <a:lvl5pPr marL="2057400" indent="-228600" algn="l" defTabSz="914400" rtl="0" eaLnBrk="1" latinLnBrk="0" hangingPunct="1">
              <a:lnSpc>
                <a:spcPct val="120000"/>
              </a:lnSpc>
              <a:spcBef>
                <a:spcPts val="0"/>
              </a:spcBef>
              <a:spcAft>
                <a:spcPts val="800"/>
              </a:spcAft>
              <a:buFont typeface="Arial"/>
              <a:buChar char="•"/>
              <a:defRPr sz="1800" kern="1200">
                <a:solidFill>
                  <a:schemeClr val="tx1"/>
                </a:solidFill>
                <a:latin typeface="Arial" panose="020B0604020202020204" pitchFamily="34" charset="0"/>
                <a:ea typeface="Helvetica Neue"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48" b="1" dirty="0">
                <a:latin typeface="Calibri" panose="020F0502020204030204" pitchFamily="34" charset="0"/>
                <a:cs typeface="Calibri" panose="020F0502020204030204" pitchFamily="34" charset="0"/>
              </a:rPr>
              <a:t>Reality</a:t>
            </a:r>
          </a:p>
          <a:p>
            <a:pPr marL="0" indent="0" algn="ctr">
              <a:buNone/>
            </a:pPr>
            <a:r>
              <a:rPr lang="en-US" sz="1632" dirty="0">
                <a:latin typeface="Calibri" panose="020F0502020204030204" pitchFamily="34" charset="0"/>
                <a:cs typeface="Calibri" panose="020F0502020204030204" pitchFamily="34" charset="0"/>
              </a:rPr>
              <a:t>Few get more than they need. Some get just what they need. Many get less than they need.</a:t>
            </a:r>
          </a:p>
        </p:txBody>
      </p:sp>
      <p:sp>
        <p:nvSpPr>
          <p:cNvPr id="27" name="Content Placeholder 1">
            <a:extLst>
              <a:ext uri="{FF2B5EF4-FFF2-40B4-BE49-F238E27FC236}">
                <a16:creationId xmlns:a16="http://schemas.microsoft.com/office/drawing/2014/main" id="{4C26939E-02B4-4ED5-BA8E-56334BD4BA58}"/>
              </a:ext>
            </a:extLst>
          </p:cNvPr>
          <p:cNvSpPr txBox="1">
            <a:spLocks/>
          </p:cNvSpPr>
          <p:nvPr/>
        </p:nvSpPr>
        <p:spPr>
          <a:xfrm>
            <a:off x="3161370" y="4244642"/>
            <a:ext cx="2942609" cy="1875658"/>
          </a:xfrm>
          <a:prstGeom prst="rect">
            <a:avLst/>
          </a:prstGeom>
        </p:spPr>
        <p:txBody>
          <a:bodyPr/>
          <a:lstStyle>
            <a:lvl1pPr marL="228600" indent="-228600" algn="l" defTabSz="914400" rtl="0" eaLnBrk="1" latinLnBrk="0" hangingPunct="1">
              <a:lnSpc>
                <a:spcPct val="120000"/>
              </a:lnSpc>
              <a:spcBef>
                <a:spcPts val="0"/>
              </a:spcBef>
              <a:spcAft>
                <a:spcPts val="800"/>
              </a:spcAft>
              <a:buFont typeface="Arial"/>
              <a:buChar char="•"/>
              <a:defRPr sz="2800" kern="1200">
                <a:solidFill>
                  <a:schemeClr val="tx1"/>
                </a:solidFill>
                <a:latin typeface="Arial" panose="020B0604020202020204" pitchFamily="34" charset="0"/>
                <a:ea typeface="Helvetica Neue" charset="0"/>
                <a:cs typeface="Arial" panose="020B0604020202020204" pitchFamily="34" charset="0"/>
              </a:defRPr>
            </a:lvl1pPr>
            <a:lvl2pPr marL="685800" indent="-228600" algn="l" defTabSz="914400" rtl="0" eaLnBrk="1" latinLnBrk="0" hangingPunct="1">
              <a:lnSpc>
                <a:spcPct val="120000"/>
              </a:lnSpc>
              <a:spcBef>
                <a:spcPts val="0"/>
              </a:spcBef>
              <a:spcAft>
                <a:spcPts val="800"/>
              </a:spcAft>
              <a:buFont typeface="Arial"/>
              <a:buChar char="•"/>
              <a:defRPr sz="2400" kern="1200">
                <a:solidFill>
                  <a:schemeClr val="tx1"/>
                </a:solidFill>
                <a:latin typeface="Arial" panose="020B0604020202020204" pitchFamily="34" charset="0"/>
                <a:ea typeface="Helvetica Neue" charset="0"/>
                <a:cs typeface="Arial" panose="020B0604020202020204" pitchFamily="34" charset="0"/>
              </a:defRPr>
            </a:lvl2pPr>
            <a:lvl3pPr marL="1143000" indent="-228600" algn="l" defTabSz="914400" rtl="0" eaLnBrk="1" latinLnBrk="0" hangingPunct="1">
              <a:lnSpc>
                <a:spcPct val="120000"/>
              </a:lnSpc>
              <a:spcBef>
                <a:spcPts val="0"/>
              </a:spcBef>
              <a:spcAft>
                <a:spcPts val="800"/>
              </a:spcAft>
              <a:buFont typeface="Arial"/>
              <a:buChar char="•"/>
              <a:defRPr sz="2000" kern="1200">
                <a:solidFill>
                  <a:schemeClr val="tx1"/>
                </a:solidFill>
                <a:latin typeface="Arial" panose="020B0604020202020204" pitchFamily="34" charset="0"/>
                <a:ea typeface="Helvetica Neue" charset="0"/>
                <a:cs typeface="Arial" panose="020B0604020202020204" pitchFamily="34" charset="0"/>
              </a:defRPr>
            </a:lvl3pPr>
            <a:lvl4pPr marL="1600200" indent="-228600" algn="l" defTabSz="914400" rtl="0" eaLnBrk="1" latinLnBrk="0" hangingPunct="1">
              <a:lnSpc>
                <a:spcPct val="120000"/>
              </a:lnSpc>
              <a:spcBef>
                <a:spcPts val="0"/>
              </a:spcBef>
              <a:spcAft>
                <a:spcPts val="800"/>
              </a:spcAft>
              <a:buFont typeface="Arial"/>
              <a:buChar char="•"/>
              <a:defRPr sz="1800" kern="1200" baseline="0">
                <a:solidFill>
                  <a:schemeClr val="tx1"/>
                </a:solidFill>
                <a:latin typeface="Arial" panose="020B0604020202020204" pitchFamily="34" charset="0"/>
                <a:ea typeface="Helvetica Neue" charset="0"/>
                <a:cs typeface="Arial" panose="020B0604020202020204" pitchFamily="34" charset="0"/>
              </a:defRPr>
            </a:lvl4pPr>
            <a:lvl5pPr marL="2057400" indent="-228600" algn="l" defTabSz="914400" rtl="0" eaLnBrk="1" latinLnBrk="0" hangingPunct="1">
              <a:lnSpc>
                <a:spcPct val="120000"/>
              </a:lnSpc>
              <a:spcBef>
                <a:spcPts val="0"/>
              </a:spcBef>
              <a:spcAft>
                <a:spcPts val="800"/>
              </a:spcAft>
              <a:buFont typeface="Arial"/>
              <a:buChar char="•"/>
              <a:defRPr sz="1800" kern="1200">
                <a:solidFill>
                  <a:schemeClr val="tx1"/>
                </a:solidFill>
                <a:latin typeface="Arial" panose="020B0604020202020204" pitchFamily="34" charset="0"/>
                <a:ea typeface="Helvetica Neue"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48" b="1" dirty="0">
                <a:latin typeface="Calibri" panose="020F0502020204030204" pitchFamily="34" charset="0"/>
                <a:cs typeface="Calibri" panose="020F0502020204030204" pitchFamily="34" charset="0"/>
              </a:rPr>
              <a:t>Equality</a:t>
            </a:r>
          </a:p>
          <a:p>
            <a:pPr marL="0" indent="0" algn="ctr">
              <a:buNone/>
            </a:pPr>
            <a:r>
              <a:rPr lang="en-US" sz="1632" dirty="0">
                <a:latin typeface="Calibri" panose="020F0502020204030204" pitchFamily="34" charset="0"/>
                <a:cs typeface="Calibri" panose="020F0502020204030204" pitchFamily="34" charset="0"/>
              </a:rPr>
              <a:t>Everyone gets the same support; this works better for some than for others.</a:t>
            </a:r>
          </a:p>
        </p:txBody>
      </p:sp>
      <p:sp>
        <p:nvSpPr>
          <p:cNvPr id="28" name="Content Placeholder 1">
            <a:extLst>
              <a:ext uri="{FF2B5EF4-FFF2-40B4-BE49-F238E27FC236}">
                <a16:creationId xmlns:a16="http://schemas.microsoft.com/office/drawing/2014/main" id="{C9602B8D-B016-417F-A990-88EE14ED5222}"/>
              </a:ext>
            </a:extLst>
          </p:cNvPr>
          <p:cNvSpPr txBox="1">
            <a:spLocks/>
          </p:cNvSpPr>
          <p:nvPr/>
        </p:nvSpPr>
        <p:spPr>
          <a:xfrm>
            <a:off x="6321859" y="4244642"/>
            <a:ext cx="2942609" cy="1875658"/>
          </a:xfrm>
          <a:prstGeom prst="rect">
            <a:avLst/>
          </a:prstGeom>
        </p:spPr>
        <p:txBody>
          <a:bodyPr/>
          <a:lstStyle>
            <a:lvl1pPr marL="228600" indent="-228600" algn="l" defTabSz="914400" rtl="0" eaLnBrk="1" latinLnBrk="0" hangingPunct="1">
              <a:lnSpc>
                <a:spcPct val="120000"/>
              </a:lnSpc>
              <a:spcBef>
                <a:spcPts val="0"/>
              </a:spcBef>
              <a:spcAft>
                <a:spcPts val="800"/>
              </a:spcAft>
              <a:buFont typeface="Arial"/>
              <a:buChar char="•"/>
              <a:defRPr sz="2800" kern="1200">
                <a:solidFill>
                  <a:schemeClr val="tx1"/>
                </a:solidFill>
                <a:latin typeface="Arial" panose="020B0604020202020204" pitchFamily="34" charset="0"/>
                <a:ea typeface="Helvetica Neue" charset="0"/>
                <a:cs typeface="Arial" panose="020B0604020202020204" pitchFamily="34" charset="0"/>
              </a:defRPr>
            </a:lvl1pPr>
            <a:lvl2pPr marL="685800" indent="-228600" algn="l" defTabSz="914400" rtl="0" eaLnBrk="1" latinLnBrk="0" hangingPunct="1">
              <a:lnSpc>
                <a:spcPct val="120000"/>
              </a:lnSpc>
              <a:spcBef>
                <a:spcPts val="0"/>
              </a:spcBef>
              <a:spcAft>
                <a:spcPts val="800"/>
              </a:spcAft>
              <a:buFont typeface="Arial"/>
              <a:buChar char="•"/>
              <a:defRPr sz="2400" kern="1200">
                <a:solidFill>
                  <a:schemeClr val="tx1"/>
                </a:solidFill>
                <a:latin typeface="Arial" panose="020B0604020202020204" pitchFamily="34" charset="0"/>
                <a:ea typeface="Helvetica Neue" charset="0"/>
                <a:cs typeface="Arial" panose="020B0604020202020204" pitchFamily="34" charset="0"/>
              </a:defRPr>
            </a:lvl2pPr>
            <a:lvl3pPr marL="1143000" indent="-228600" algn="l" defTabSz="914400" rtl="0" eaLnBrk="1" latinLnBrk="0" hangingPunct="1">
              <a:lnSpc>
                <a:spcPct val="120000"/>
              </a:lnSpc>
              <a:spcBef>
                <a:spcPts val="0"/>
              </a:spcBef>
              <a:spcAft>
                <a:spcPts val="800"/>
              </a:spcAft>
              <a:buFont typeface="Arial"/>
              <a:buChar char="•"/>
              <a:defRPr sz="2000" kern="1200">
                <a:solidFill>
                  <a:schemeClr val="tx1"/>
                </a:solidFill>
                <a:latin typeface="Arial" panose="020B0604020202020204" pitchFamily="34" charset="0"/>
                <a:ea typeface="Helvetica Neue" charset="0"/>
                <a:cs typeface="Arial" panose="020B0604020202020204" pitchFamily="34" charset="0"/>
              </a:defRPr>
            </a:lvl3pPr>
            <a:lvl4pPr marL="1600200" indent="-228600" algn="l" defTabSz="914400" rtl="0" eaLnBrk="1" latinLnBrk="0" hangingPunct="1">
              <a:lnSpc>
                <a:spcPct val="120000"/>
              </a:lnSpc>
              <a:spcBef>
                <a:spcPts val="0"/>
              </a:spcBef>
              <a:spcAft>
                <a:spcPts val="800"/>
              </a:spcAft>
              <a:buFont typeface="Arial"/>
              <a:buChar char="•"/>
              <a:defRPr sz="1800" kern="1200" baseline="0">
                <a:solidFill>
                  <a:schemeClr val="tx1"/>
                </a:solidFill>
                <a:latin typeface="Arial" panose="020B0604020202020204" pitchFamily="34" charset="0"/>
                <a:ea typeface="Helvetica Neue" charset="0"/>
                <a:cs typeface="Arial" panose="020B0604020202020204" pitchFamily="34" charset="0"/>
              </a:defRPr>
            </a:lvl4pPr>
            <a:lvl5pPr marL="2057400" indent="-228600" algn="l" defTabSz="914400" rtl="0" eaLnBrk="1" latinLnBrk="0" hangingPunct="1">
              <a:lnSpc>
                <a:spcPct val="120000"/>
              </a:lnSpc>
              <a:spcBef>
                <a:spcPts val="0"/>
              </a:spcBef>
              <a:spcAft>
                <a:spcPts val="800"/>
              </a:spcAft>
              <a:buFont typeface="Arial"/>
              <a:buChar char="•"/>
              <a:defRPr sz="1800" kern="1200">
                <a:solidFill>
                  <a:schemeClr val="tx1"/>
                </a:solidFill>
                <a:latin typeface="Arial" panose="020B0604020202020204" pitchFamily="34" charset="0"/>
                <a:ea typeface="Helvetica Neue"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48" b="1" dirty="0">
                <a:latin typeface="Calibri" panose="020F0502020204030204" pitchFamily="34" charset="0"/>
                <a:cs typeface="Calibri" panose="020F0502020204030204" pitchFamily="34" charset="0"/>
              </a:rPr>
              <a:t>Equity</a:t>
            </a:r>
          </a:p>
          <a:p>
            <a:pPr marL="0" indent="0" algn="ctr">
              <a:buNone/>
            </a:pPr>
            <a:r>
              <a:rPr lang="en-US" sz="1632" dirty="0">
                <a:latin typeface="Calibri" panose="020F0502020204030204" pitchFamily="34" charset="0"/>
                <a:cs typeface="Calibri" panose="020F0502020204030204" pitchFamily="34" charset="0"/>
              </a:rPr>
              <a:t>Everyone gets the support they need.</a:t>
            </a:r>
          </a:p>
        </p:txBody>
      </p:sp>
      <p:sp>
        <p:nvSpPr>
          <p:cNvPr id="29" name="Content Placeholder 1">
            <a:extLst>
              <a:ext uri="{FF2B5EF4-FFF2-40B4-BE49-F238E27FC236}">
                <a16:creationId xmlns:a16="http://schemas.microsoft.com/office/drawing/2014/main" id="{48BF8E00-E0F8-4D89-AB44-9FE0BDE8BD42}"/>
              </a:ext>
            </a:extLst>
          </p:cNvPr>
          <p:cNvSpPr txBox="1">
            <a:spLocks/>
          </p:cNvSpPr>
          <p:nvPr/>
        </p:nvSpPr>
        <p:spPr>
          <a:xfrm>
            <a:off x="9516889" y="4244642"/>
            <a:ext cx="2815080" cy="1875658"/>
          </a:xfrm>
          <a:prstGeom prst="rect">
            <a:avLst/>
          </a:prstGeom>
        </p:spPr>
        <p:txBody>
          <a:bodyPr/>
          <a:lstStyle>
            <a:lvl1pPr marL="228600" indent="-228600" algn="l" defTabSz="914400" rtl="0" eaLnBrk="1" latinLnBrk="0" hangingPunct="1">
              <a:lnSpc>
                <a:spcPct val="120000"/>
              </a:lnSpc>
              <a:spcBef>
                <a:spcPts val="0"/>
              </a:spcBef>
              <a:spcAft>
                <a:spcPts val="800"/>
              </a:spcAft>
              <a:buFont typeface="Arial"/>
              <a:buChar char="•"/>
              <a:defRPr sz="2800" kern="1200">
                <a:solidFill>
                  <a:schemeClr val="tx1"/>
                </a:solidFill>
                <a:latin typeface="Arial" panose="020B0604020202020204" pitchFamily="34" charset="0"/>
                <a:ea typeface="Helvetica Neue" charset="0"/>
                <a:cs typeface="Arial" panose="020B0604020202020204" pitchFamily="34" charset="0"/>
              </a:defRPr>
            </a:lvl1pPr>
            <a:lvl2pPr marL="685800" indent="-228600" algn="l" defTabSz="914400" rtl="0" eaLnBrk="1" latinLnBrk="0" hangingPunct="1">
              <a:lnSpc>
                <a:spcPct val="120000"/>
              </a:lnSpc>
              <a:spcBef>
                <a:spcPts val="0"/>
              </a:spcBef>
              <a:spcAft>
                <a:spcPts val="800"/>
              </a:spcAft>
              <a:buFont typeface="Arial"/>
              <a:buChar char="•"/>
              <a:defRPr sz="2400" kern="1200">
                <a:solidFill>
                  <a:schemeClr val="tx1"/>
                </a:solidFill>
                <a:latin typeface="Arial" panose="020B0604020202020204" pitchFamily="34" charset="0"/>
                <a:ea typeface="Helvetica Neue" charset="0"/>
                <a:cs typeface="Arial" panose="020B0604020202020204" pitchFamily="34" charset="0"/>
              </a:defRPr>
            </a:lvl2pPr>
            <a:lvl3pPr marL="1143000" indent="-228600" algn="l" defTabSz="914400" rtl="0" eaLnBrk="1" latinLnBrk="0" hangingPunct="1">
              <a:lnSpc>
                <a:spcPct val="120000"/>
              </a:lnSpc>
              <a:spcBef>
                <a:spcPts val="0"/>
              </a:spcBef>
              <a:spcAft>
                <a:spcPts val="800"/>
              </a:spcAft>
              <a:buFont typeface="Arial"/>
              <a:buChar char="•"/>
              <a:defRPr sz="2000" kern="1200">
                <a:solidFill>
                  <a:schemeClr val="tx1"/>
                </a:solidFill>
                <a:latin typeface="Arial" panose="020B0604020202020204" pitchFamily="34" charset="0"/>
                <a:ea typeface="Helvetica Neue" charset="0"/>
                <a:cs typeface="Arial" panose="020B0604020202020204" pitchFamily="34" charset="0"/>
              </a:defRPr>
            </a:lvl3pPr>
            <a:lvl4pPr marL="1600200" indent="-228600" algn="l" defTabSz="914400" rtl="0" eaLnBrk="1" latinLnBrk="0" hangingPunct="1">
              <a:lnSpc>
                <a:spcPct val="120000"/>
              </a:lnSpc>
              <a:spcBef>
                <a:spcPts val="0"/>
              </a:spcBef>
              <a:spcAft>
                <a:spcPts val="800"/>
              </a:spcAft>
              <a:buFont typeface="Arial"/>
              <a:buChar char="•"/>
              <a:defRPr sz="1800" kern="1200" baseline="0">
                <a:solidFill>
                  <a:schemeClr val="tx1"/>
                </a:solidFill>
                <a:latin typeface="Arial" panose="020B0604020202020204" pitchFamily="34" charset="0"/>
                <a:ea typeface="Helvetica Neue" charset="0"/>
                <a:cs typeface="Arial" panose="020B0604020202020204" pitchFamily="34" charset="0"/>
              </a:defRPr>
            </a:lvl4pPr>
            <a:lvl5pPr marL="2057400" indent="-228600" algn="l" defTabSz="914400" rtl="0" eaLnBrk="1" latinLnBrk="0" hangingPunct="1">
              <a:lnSpc>
                <a:spcPct val="120000"/>
              </a:lnSpc>
              <a:spcBef>
                <a:spcPts val="0"/>
              </a:spcBef>
              <a:spcAft>
                <a:spcPts val="800"/>
              </a:spcAft>
              <a:buFont typeface="Arial"/>
              <a:buChar char="•"/>
              <a:defRPr sz="1800" kern="1200">
                <a:solidFill>
                  <a:schemeClr val="tx1"/>
                </a:solidFill>
                <a:latin typeface="Arial" panose="020B0604020202020204" pitchFamily="34" charset="0"/>
                <a:ea typeface="Helvetica Neue"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48" b="1" dirty="0">
                <a:latin typeface="Calibri" panose="020F0502020204030204" pitchFamily="34" charset="0"/>
                <a:cs typeface="Calibri" panose="020F0502020204030204" pitchFamily="34" charset="0"/>
              </a:rPr>
              <a:t>Justice</a:t>
            </a:r>
          </a:p>
          <a:p>
            <a:pPr marL="0" indent="0" algn="ctr">
              <a:buNone/>
            </a:pPr>
            <a:r>
              <a:rPr lang="en-US" sz="1632" dirty="0">
                <a:latin typeface="Calibri" panose="020F0502020204030204" pitchFamily="34" charset="0"/>
                <a:cs typeface="Calibri" panose="020F0502020204030204" pitchFamily="34" charset="0"/>
              </a:rPr>
              <a:t>The structural and systemic cause of inequality is addressed. Everyone can come as they are.</a:t>
            </a:r>
          </a:p>
        </p:txBody>
      </p:sp>
      <p:sp>
        <p:nvSpPr>
          <p:cNvPr id="11" name="Slide Number Placeholder 1">
            <a:extLst>
              <a:ext uri="{FF2B5EF4-FFF2-40B4-BE49-F238E27FC236}">
                <a16:creationId xmlns:a16="http://schemas.microsoft.com/office/drawing/2014/main" id="{3715D2D1-394B-4AEC-8F04-29F68AB588FE}"/>
              </a:ext>
            </a:extLst>
          </p:cNvPr>
          <p:cNvSpPr txBox="1">
            <a:spLocks noChangeArrowheads="1"/>
          </p:cNvSpPr>
          <p:nvPr/>
        </p:nvSpPr>
        <p:spPr bwMode="auto">
          <a:xfrm>
            <a:off x="11503025" y="6280150"/>
            <a:ext cx="515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1281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1281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algn="r" eaLnBrk="1" hangingPunct="1">
              <a:lnSpc>
                <a:spcPct val="100000"/>
              </a:lnSpc>
              <a:spcBef>
                <a:spcPct val="0"/>
              </a:spcBef>
              <a:spcAft>
                <a:spcPts val="600"/>
              </a:spcAft>
              <a:buClrTx/>
              <a:buFontTx/>
              <a:buNone/>
            </a:pPr>
            <a:fld id="{CDADF713-A45A-412B-A7DF-AA2DA455E9A5}" type="slidenum">
              <a:rPr lang="en-US" altLang="en-US" sz="1000">
                <a:solidFill>
                  <a:srgbClr val="000000"/>
                </a:solidFill>
                <a:latin typeface="+mn-lt"/>
              </a:rPr>
              <a:pPr algn="r" eaLnBrk="1" hangingPunct="1">
                <a:lnSpc>
                  <a:spcPct val="100000"/>
                </a:lnSpc>
                <a:spcBef>
                  <a:spcPct val="0"/>
                </a:spcBef>
                <a:spcAft>
                  <a:spcPts val="600"/>
                </a:spcAft>
                <a:buClrTx/>
                <a:buFontTx/>
                <a:buNone/>
              </a:pPr>
              <a:t>7</a:t>
            </a:fld>
            <a:endParaRPr lang="en-US" altLang="en-US" sz="1000">
              <a:solidFill>
                <a:srgbClr val="000000"/>
              </a:solidFill>
              <a:latin typeface="+mn-lt"/>
            </a:endParaRPr>
          </a:p>
        </p:txBody>
      </p:sp>
    </p:spTree>
    <p:extLst>
      <p:ext uri="{BB962C8B-B14F-4D97-AF65-F5344CB8AC3E}">
        <p14:creationId xmlns:p14="http://schemas.microsoft.com/office/powerpoint/2010/main" val="2403828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31E53A-E876-4C4E-AD58-B4693E6EDD23}"/>
              </a:ext>
            </a:extLst>
          </p:cNvPr>
          <p:cNvPicPr>
            <a:picLocks noChangeAspect="1"/>
          </p:cNvPicPr>
          <p:nvPr/>
        </p:nvPicPr>
        <p:blipFill>
          <a:blip r:embed="rId3"/>
          <a:stretch>
            <a:fillRect/>
          </a:stretch>
        </p:blipFill>
        <p:spPr>
          <a:xfrm>
            <a:off x="882" y="-1"/>
            <a:ext cx="12434711" cy="6994525"/>
          </a:xfrm>
          <a:prstGeom prst="rect">
            <a:avLst/>
          </a:prstGeom>
        </p:spPr>
      </p:pic>
      <p:sp>
        <p:nvSpPr>
          <p:cNvPr id="5" name="Title 4">
            <a:extLst>
              <a:ext uri="{FF2B5EF4-FFF2-40B4-BE49-F238E27FC236}">
                <a16:creationId xmlns:a16="http://schemas.microsoft.com/office/drawing/2014/main" id="{5B3DB9D8-B109-0448-9694-D0A223B27C16}"/>
              </a:ext>
            </a:extLst>
          </p:cNvPr>
          <p:cNvSpPr>
            <a:spLocks noGrp="1"/>
          </p:cNvSpPr>
          <p:nvPr>
            <p:ph type="title"/>
          </p:nvPr>
        </p:nvSpPr>
        <p:spPr>
          <a:xfrm>
            <a:off x="6416222" y="596595"/>
            <a:ext cx="4180384" cy="2190148"/>
          </a:xfrm>
        </p:spPr>
        <p:txBody>
          <a:bodyPr>
            <a:noAutofit/>
          </a:bodyPr>
          <a:lstStyle/>
          <a:p>
            <a:r>
              <a:rPr lang="en-US" dirty="0">
                <a:latin typeface="Calibri" panose="020F0502020204030204" pitchFamily="34" charset="0"/>
                <a:cs typeface="Calibri" panose="020F0502020204030204" pitchFamily="34" charset="0"/>
              </a:rPr>
              <a:t>Advantage Accumulates into </a:t>
            </a:r>
            <a:r>
              <a:rPr lang="en-US" i="1" dirty="0">
                <a:latin typeface="Calibri" panose="020F0502020204030204" pitchFamily="34" charset="0"/>
                <a:cs typeface="Calibri" panose="020F0502020204030204" pitchFamily="34" charset="0"/>
              </a:rPr>
              <a:t>Privilege</a:t>
            </a:r>
          </a:p>
        </p:txBody>
      </p:sp>
      <p:sp>
        <p:nvSpPr>
          <p:cNvPr id="4" name="Slide Number Placeholder 1">
            <a:extLst>
              <a:ext uri="{FF2B5EF4-FFF2-40B4-BE49-F238E27FC236}">
                <a16:creationId xmlns:a16="http://schemas.microsoft.com/office/drawing/2014/main" id="{33C7A4DA-5CCC-4706-92D6-7C46D326C371}"/>
              </a:ext>
            </a:extLst>
          </p:cNvPr>
          <p:cNvSpPr txBox="1">
            <a:spLocks noChangeArrowheads="1"/>
          </p:cNvSpPr>
          <p:nvPr/>
        </p:nvSpPr>
        <p:spPr bwMode="auto">
          <a:xfrm>
            <a:off x="11503025" y="6280150"/>
            <a:ext cx="515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1281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1281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algn="r" eaLnBrk="1" hangingPunct="1">
              <a:lnSpc>
                <a:spcPct val="100000"/>
              </a:lnSpc>
              <a:spcBef>
                <a:spcPct val="0"/>
              </a:spcBef>
              <a:spcAft>
                <a:spcPts val="600"/>
              </a:spcAft>
              <a:buClrTx/>
              <a:buFontTx/>
              <a:buNone/>
            </a:pPr>
            <a:fld id="{CDADF713-A45A-412B-A7DF-AA2DA455E9A5}" type="slidenum">
              <a:rPr lang="en-US" altLang="en-US" sz="1000">
                <a:solidFill>
                  <a:srgbClr val="000000"/>
                </a:solidFill>
                <a:latin typeface="+mn-lt"/>
              </a:rPr>
              <a:pPr algn="r" eaLnBrk="1" hangingPunct="1">
                <a:lnSpc>
                  <a:spcPct val="100000"/>
                </a:lnSpc>
                <a:spcBef>
                  <a:spcPct val="0"/>
                </a:spcBef>
                <a:spcAft>
                  <a:spcPts val="600"/>
                </a:spcAft>
                <a:buClrTx/>
                <a:buFontTx/>
                <a:buNone/>
              </a:pPr>
              <a:t>8</a:t>
            </a:fld>
            <a:endParaRPr lang="en-US" altLang="en-US" sz="1000" dirty="0">
              <a:solidFill>
                <a:srgbClr val="000000"/>
              </a:solidFill>
              <a:latin typeface="+mn-lt"/>
            </a:endParaRPr>
          </a:p>
        </p:txBody>
      </p:sp>
    </p:spTree>
    <p:extLst>
      <p:ext uri="{BB962C8B-B14F-4D97-AF65-F5344CB8AC3E}">
        <p14:creationId xmlns:p14="http://schemas.microsoft.com/office/powerpoint/2010/main" val="3457062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4" y="0"/>
            <a:ext cx="12433366"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03588" cy="6994525"/>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8" name="Freeform: Shape 7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0188" cy="6994525"/>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5298" name="Title 1">
            <a:extLst>
              <a:ext uri="{FF2B5EF4-FFF2-40B4-BE49-F238E27FC236}">
                <a16:creationId xmlns:a16="http://schemas.microsoft.com/office/drawing/2014/main" id="{D43C83D3-65A7-08BA-EB59-FD472F87AADD}"/>
              </a:ext>
            </a:extLst>
          </p:cNvPr>
          <p:cNvSpPr>
            <a:spLocks noGrp="1" noChangeArrowheads="1"/>
          </p:cNvSpPr>
          <p:nvPr>
            <p:ph type="title"/>
          </p:nvPr>
        </p:nvSpPr>
        <p:spPr>
          <a:xfrm>
            <a:off x="820807" y="652822"/>
            <a:ext cx="3348521" cy="5362469"/>
          </a:xfrm>
        </p:spPr>
        <p:txBody>
          <a:bodyPr vert="horz" lIns="91440" tIns="45720" rIns="91440" bIns="45720" rtlCol="0" anchor="ctr">
            <a:normAutofit/>
          </a:bodyPr>
          <a:lstStyle/>
          <a:p>
            <a:pPr defTabSz="914400" eaLnBrk="1" hangingPunct="1"/>
            <a:r>
              <a:rPr lang="en-US" altLang="en-US" sz="4400" kern="1200" dirty="0">
                <a:latin typeface="+mn-lt"/>
                <a:ea typeface="+mj-ea"/>
                <a:cs typeface="+mj-cs"/>
              </a:rPr>
              <a:t>Knowing </a:t>
            </a:r>
            <a:br>
              <a:rPr lang="en-US" altLang="en-US" sz="4400" kern="1200" dirty="0">
                <a:latin typeface="+mn-lt"/>
                <a:ea typeface="+mj-ea"/>
                <a:cs typeface="+mj-cs"/>
              </a:rPr>
            </a:br>
            <a:r>
              <a:rPr lang="en-US" altLang="en-US" sz="4400" kern="1200" dirty="0">
                <a:latin typeface="+mn-lt"/>
                <a:ea typeface="+mj-ea"/>
                <a:cs typeface="+mj-cs"/>
              </a:rPr>
              <a:t>your role to Drive Inclusion</a:t>
            </a:r>
          </a:p>
        </p:txBody>
      </p:sp>
      <p:sp>
        <p:nvSpPr>
          <p:cNvPr id="31746" name="Content Placeholder 2">
            <a:extLst>
              <a:ext uri="{FF2B5EF4-FFF2-40B4-BE49-F238E27FC236}">
                <a16:creationId xmlns:a16="http://schemas.microsoft.com/office/drawing/2014/main" id="{2DD834AB-3E3D-B4C9-EFF3-CF5F78C26CA5}"/>
              </a:ext>
            </a:extLst>
          </p:cNvPr>
          <p:cNvSpPr>
            <a:spLocks noGrp="1" noChangeArrowheads="1"/>
          </p:cNvSpPr>
          <p:nvPr>
            <p:ph idx="1"/>
          </p:nvPr>
        </p:nvSpPr>
        <p:spPr>
          <a:xfrm>
            <a:off x="5465830" y="652823"/>
            <a:ext cx="6145461" cy="5362469"/>
          </a:xfrm>
        </p:spPr>
        <p:txBody>
          <a:bodyPr vert="horz" lIns="91440" tIns="45720" rIns="91440" bIns="45720" rtlCol="0" anchor="ctr">
            <a:normAutofit/>
          </a:bodyPr>
          <a:lstStyle/>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dirty="0">
              <a:latin typeface="+mn-lt"/>
              <a:ea typeface="+mn-ea"/>
              <a:cs typeface="+mn-cs"/>
            </a:endParaRPr>
          </a:p>
          <a:p>
            <a:pPr marL="295986" indent="0" defTabSz="914400" eaLnBrk="1" fontAlgn="auto" hangingPunct="1">
              <a:spcBef>
                <a:spcPts val="1020"/>
              </a:spcBef>
              <a:spcAft>
                <a:spcPts val="0"/>
              </a:spcAft>
              <a:buClr>
                <a:schemeClr val="tx1">
                  <a:lumMod val="50000"/>
                  <a:lumOff val="50000"/>
                </a:schemeClr>
              </a:buClr>
              <a:buNone/>
              <a:defRPr/>
            </a:pPr>
            <a:r>
              <a:rPr lang="en-US" altLang="en-US" dirty="0">
                <a:latin typeface="+mn-lt"/>
                <a:ea typeface="+mn-ea"/>
                <a:cs typeface="+mn-cs"/>
              </a:rPr>
              <a:t>Roles for Driving inclusion </a:t>
            </a:r>
          </a:p>
          <a:p>
            <a:pPr lvl="1"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sz="2800" dirty="0">
                <a:latin typeface="+mn-lt"/>
                <a:ea typeface="+mn-ea"/>
                <a:cs typeface="+mn-cs"/>
              </a:rPr>
              <a:t>Individual – Owning your story</a:t>
            </a:r>
          </a:p>
          <a:p>
            <a:pPr lvl="1"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sz="2800" dirty="0">
                <a:latin typeface="+mn-lt"/>
                <a:ea typeface="+mn-ea"/>
                <a:cs typeface="+mn-cs"/>
              </a:rPr>
              <a:t>Company</a:t>
            </a:r>
          </a:p>
          <a:p>
            <a:pPr lvl="1"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sz="2800" dirty="0">
                <a:latin typeface="+mn-lt"/>
                <a:ea typeface="+mn-ea"/>
                <a:cs typeface="+mn-cs"/>
              </a:rPr>
              <a:t>Leaders</a:t>
            </a:r>
          </a:p>
          <a:p>
            <a:pPr lvl="1"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r>
              <a:rPr lang="en-US" altLang="en-US" sz="2800" dirty="0">
                <a:latin typeface="+mn-lt"/>
                <a:ea typeface="+mn-ea"/>
                <a:cs typeface="+mn-cs"/>
              </a:rPr>
              <a:t>Allies</a:t>
            </a:r>
          </a:p>
          <a:p>
            <a:pPr indent="-228600" defTabSz="914400" eaLnBrk="1" fontAlgn="auto" hangingPunct="1">
              <a:spcBef>
                <a:spcPts val="1020"/>
              </a:spcBef>
              <a:spcAft>
                <a:spcPts val="0"/>
              </a:spcAft>
              <a:buClr>
                <a:schemeClr val="tx1">
                  <a:lumMod val="50000"/>
                  <a:lumOff val="50000"/>
                </a:schemeClr>
              </a:buClr>
              <a:buFont typeface="Arial" panose="020B0604020202020204" pitchFamily="34" charset="0"/>
              <a:buChar char="•"/>
              <a:defRPr/>
            </a:pPr>
            <a:endParaRPr lang="en-US" altLang="en-US" dirty="0">
              <a:latin typeface="+mn-lt"/>
              <a:ea typeface="+mn-ea"/>
              <a:cs typeface="+mn-cs"/>
            </a:endParaRPr>
          </a:p>
        </p:txBody>
      </p:sp>
      <p:sp>
        <p:nvSpPr>
          <p:cNvPr id="55300" name="Slide Number Placeholder 1">
            <a:extLst>
              <a:ext uri="{FF2B5EF4-FFF2-40B4-BE49-F238E27FC236}">
                <a16:creationId xmlns:a16="http://schemas.microsoft.com/office/drawing/2014/main" id="{A0E454F5-7364-1155-0C63-D4C3A0FD5543}"/>
              </a:ext>
            </a:extLst>
          </p:cNvPr>
          <p:cNvSpPr txBox="1">
            <a:spLocks noChangeArrowheads="1"/>
          </p:cNvSpPr>
          <p:nvPr/>
        </p:nvSpPr>
        <p:spPr bwMode="auto">
          <a:xfrm>
            <a:off x="11503025" y="6280150"/>
            <a:ext cx="515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912813">
              <a:lnSpc>
                <a:spcPct val="90000"/>
              </a:lnSpc>
              <a:spcBef>
                <a:spcPts val="1025"/>
              </a:spcBef>
              <a:buClr>
                <a:schemeClr val="tx2"/>
              </a:buClr>
              <a:buFont typeface="Arial" panose="020B0604020202020204" pitchFamily="34" charset="0"/>
              <a:buChar char="•"/>
              <a:defRPr sz="2800">
                <a:solidFill>
                  <a:schemeClr val="tx1"/>
                </a:solidFill>
                <a:latin typeface="Open Sans" panose="020B0606030504020204" pitchFamily="34" charset="0"/>
                <a:cs typeface="Open Sans" panose="020B0606030504020204" pitchFamily="34" charset="0"/>
              </a:defRPr>
            </a:lvl1pPr>
            <a:lvl2pPr marL="455613" indent="-231775" defTabSz="912813">
              <a:lnSpc>
                <a:spcPct val="90000"/>
              </a:lnSpc>
              <a:spcBef>
                <a:spcPts val="513"/>
              </a:spcBef>
              <a:buClr>
                <a:schemeClr val="tx2"/>
              </a:buClr>
              <a:buFont typeface="Arial" panose="020B0604020202020204" pitchFamily="34" charset="0"/>
              <a:buChar char="•"/>
              <a:defRPr sz="2400">
                <a:solidFill>
                  <a:schemeClr val="tx1"/>
                </a:solidFill>
                <a:latin typeface="Open Sans" panose="020B0606030504020204" pitchFamily="34" charset="0"/>
                <a:cs typeface="Open Sans" panose="020B0606030504020204" pitchFamily="34" charset="0"/>
              </a:defRPr>
            </a:lvl2pPr>
            <a:lvl3pPr marL="912813" indent="-231775" defTabSz="912813">
              <a:lnSpc>
                <a:spcPct val="90000"/>
              </a:lnSpc>
              <a:spcBef>
                <a:spcPts val="513"/>
              </a:spcBef>
              <a:buClr>
                <a:schemeClr val="tx2"/>
              </a:buClr>
              <a:buFont typeface="Arial" panose="020B0604020202020204" pitchFamily="34" charset="0"/>
              <a:buChar char="•"/>
              <a:defRPr sz="2000">
                <a:solidFill>
                  <a:schemeClr val="tx1"/>
                </a:solidFill>
                <a:latin typeface="Open Sans" panose="020B0606030504020204" pitchFamily="34" charset="0"/>
                <a:cs typeface="Open Sans" panose="020B0606030504020204" pitchFamily="34" charset="0"/>
              </a:defRPr>
            </a:lvl3pPr>
            <a:lvl4pPr marL="13700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4pPr>
            <a:lvl5pPr marL="1827213" indent="-231775" defTabSz="912813">
              <a:lnSpc>
                <a:spcPct val="90000"/>
              </a:lnSpc>
              <a:spcBef>
                <a:spcPts val="513"/>
              </a:spcBef>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5pPr>
            <a:lvl6pPr marL="22844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6pPr>
            <a:lvl7pPr marL="27416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7pPr>
            <a:lvl8pPr marL="31988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8pPr>
            <a:lvl9pPr marL="3656013" indent="-231775" defTabSz="912813" eaLnBrk="0" fontAlgn="base" hangingPunct="0">
              <a:lnSpc>
                <a:spcPct val="90000"/>
              </a:lnSpc>
              <a:spcBef>
                <a:spcPts val="513"/>
              </a:spcBef>
              <a:spcAft>
                <a:spcPct val="0"/>
              </a:spcAft>
              <a:buClr>
                <a:schemeClr val="tx2"/>
              </a:buClr>
              <a:buFont typeface="Arial" panose="020B0604020202020204" pitchFamily="34" charset="0"/>
              <a:buChar char="•"/>
              <a:defRPr>
                <a:solidFill>
                  <a:schemeClr val="tx1"/>
                </a:solidFill>
                <a:latin typeface="Open Sans" panose="020B0606030504020204" pitchFamily="34" charset="0"/>
                <a:cs typeface="Open Sans" panose="020B0606030504020204" pitchFamily="34" charset="0"/>
              </a:defRPr>
            </a:lvl9pPr>
          </a:lstStyle>
          <a:p>
            <a:pPr algn="r" eaLnBrk="1" hangingPunct="1">
              <a:lnSpc>
                <a:spcPct val="100000"/>
              </a:lnSpc>
              <a:spcBef>
                <a:spcPct val="0"/>
              </a:spcBef>
              <a:spcAft>
                <a:spcPts val="600"/>
              </a:spcAft>
              <a:buClrTx/>
              <a:buFontTx/>
              <a:buNone/>
            </a:pPr>
            <a:fld id="{CDADF713-A45A-412B-A7DF-AA2DA455E9A5}" type="slidenum">
              <a:rPr lang="en-US" altLang="en-US" sz="1000">
                <a:solidFill>
                  <a:srgbClr val="000000"/>
                </a:solidFill>
                <a:latin typeface="+mn-lt"/>
              </a:rPr>
              <a:pPr algn="r" eaLnBrk="1" hangingPunct="1">
                <a:lnSpc>
                  <a:spcPct val="100000"/>
                </a:lnSpc>
                <a:spcBef>
                  <a:spcPct val="0"/>
                </a:spcBef>
                <a:spcAft>
                  <a:spcPts val="600"/>
                </a:spcAft>
                <a:buClrTx/>
                <a:buFontTx/>
                <a:buNone/>
              </a:pPr>
              <a:t>9</a:t>
            </a:fld>
            <a:endParaRPr lang="en-US" altLang="en-US" sz="1000">
              <a:solidFill>
                <a:srgbClr val="000000"/>
              </a:solidFill>
              <a:latin typeface="+mn-lt"/>
            </a:endParaRPr>
          </a:p>
        </p:txBody>
      </p:sp>
      <p:grpSp>
        <p:nvGrpSpPr>
          <p:cNvPr id="13" name="Group 12">
            <a:extLst>
              <a:ext uri="{FF2B5EF4-FFF2-40B4-BE49-F238E27FC236}">
                <a16:creationId xmlns:a16="http://schemas.microsoft.com/office/drawing/2014/main" id="{5590F322-ECDF-4076-AFC4-9F08DF15E50E}"/>
              </a:ext>
            </a:extLst>
          </p:cNvPr>
          <p:cNvGrpSpPr/>
          <p:nvPr/>
        </p:nvGrpSpPr>
        <p:grpSpPr>
          <a:xfrm>
            <a:off x="6350901" y="6521852"/>
            <a:ext cx="4544506" cy="355510"/>
            <a:chOff x="3245379" y="6132031"/>
            <a:chExt cx="4544506" cy="355510"/>
          </a:xfrm>
        </p:grpSpPr>
        <p:pic>
          <p:nvPicPr>
            <p:cNvPr id="14" name="Picture 13" descr="Logo&#10;&#10;Description automatically generated">
              <a:extLst>
                <a:ext uri="{FF2B5EF4-FFF2-40B4-BE49-F238E27FC236}">
                  <a16:creationId xmlns:a16="http://schemas.microsoft.com/office/drawing/2014/main" id="{28412324-579A-4CFA-BEA1-3CA51D186A0A}"/>
                </a:ext>
              </a:extLst>
            </p:cNvPr>
            <p:cNvPicPr>
              <a:picLocks noChangeAspect="1"/>
            </p:cNvPicPr>
            <p:nvPr/>
          </p:nvPicPr>
          <p:blipFill rotWithShape="1">
            <a:blip r:embed="rId3"/>
            <a:srcRect l="3846" t="9025" b="12798"/>
            <a:stretch/>
          </p:blipFill>
          <p:spPr>
            <a:xfrm>
              <a:off x="4711700" y="6132031"/>
              <a:ext cx="1311804" cy="355510"/>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F46926F9-65CE-4392-A8B7-F1EE77646419}"/>
                </a:ext>
              </a:extLst>
            </p:cNvPr>
            <p:cNvPicPr>
              <a:picLocks noChangeAspect="1"/>
            </p:cNvPicPr>
            <p:nvPr/>
          </p:nvPicPr>
          <p:blipFill>
            <a:blip r:embed="rId4"/>
            <a:stretch>
              <a:fillRect/>
            </a:stretch>
          </p:blipFill>
          <p:spPr>
            <a:xfrm>
              <a:off x="6513197" y="6159163"/>
              <a:ext cx="1276688" cy="305480"/>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60118864-CC34-41F4-B059-E2ED7D54347D}"/>
                </a:ext>
              </a:extLst>
            </p:cNvPr>
            <p:cNvPicPr>
              <a:picLocks noChangeAspect="1"/>
            </p:cNvPicPr>
            <p:nvPr/>
          </p:nvPicPr>
          <p:blipFill rotWithShape="1">
            <a:blip r:embed="rId5"/>
            <a:srcRect l="8522" t="18485" r="6656" b="16875"/>
            <a:stretch/>
          </p:blipFill>
          <p:spPr>
            <a:xfrm>
              <a:off x="3245379" y="6132031"/>
              <a:ext cx="976628" cy="305477"/>
            </a:xfrm>
            <a:prstGeom prst="rect">
              <a:avLst/>
            </a:prstGeom>
          </p:spPr>
        </p:pic>
      </p:grpSp>
    </p:spTree>
    <p:extLst>
      <p:ext uri="{BB962C8B-B14F-4D97-AF65-F5344CB8AC3E}">
        <p14:creationId xmlns:p14="http://schemas.microsoft.com/office/powerpoint/2010/main" val="3228580694"/>
      </p:ext>
    </p:extLst>
  </p:cSld>
  <p:clrMapOvr>
    <a:masterClrMapping/>
  </p:clrMapOvr>
  <p:transition spd="slow"/>
</p:sld>
</file>

<file path=ppt/theme/theme1.xml><?xml version="1.0" encoding="utf-8"?>
<a:theme xmlns:a="http://schemas.openxmlformats.org/drawingml/2006/main" name="Limeade">
  <a:themeElements>
    <a:clrScheme name="Limeade Colors">
      <a:dk1>
        <a:srgbClr val="000000"/>
      </a:dk1>
      <a:lt1>
        <a:srgbClr val="FFFFFF"/>
      </a:lt1>
      <a:dk2>
        <a:srgbClr val="6D6E71"/>
      </a:dk2>
      <a:lt2>
        <a:srgbClr val="DBDBDB"/>
      </a:lt2>
      <a:accent1>
        <a:srgbClr val="009945"/>
      </a:accent1>
      <a:accent2>
        <a:srgbClr val="4CB648"/>
      </a:accent2>
      <a:accent3>
        <a:srgbClr val="0062A3"/>
      </a:accent3>
      <a:accent4>
        <a:srgbClr val="009CB1"/>
      </a:accent4>
      <a:accent5>
        <a:srgbClr val="6CC9CE"/>
      </a:accent5>
      <a:accent6>
        <a:srgbClr val="D21871"/>
      </a:accent6>
      <a:hlink>
        <a:srgbClr val="05B4CC"/>
      </a:hlink>
      <a:folHlink>
        <a:srgbClr val="049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ueral Shif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reatheart">
  <a:themeElements>
    <a:clrScheme name="GC_Colors">
      <a:dk1>
        <a:srgbClr val="000000"/>
      </a:dk1>
      <a:lt1>
        <a:srgbClr val="FFFFFF"/>
      </a:lt1>
      <a:dk2>
        <a:srgbClr val="500778"/>
      </a:dk2>
      <a:lt2>
        <a:srgbClr val="E7E6E6"/>
      </a:lt2>
      <a:accent1>
        <a:srgbClr val="41A92A"/>
      </a:accent1>
      <a:accent2>
        <a:srgbClr val="286330"/>
      </a:accent2>
      <a:accent3>
        <a:srgbClr val="82C55F"/>
      </a:accent3>
      <a:accent4>
        <a:srgbClr val="784D9F"/>
      </a:accent4>
      <a:accent5>
        <a:srgbClr val="9B79BD"/>
      </a:accent5>
      <a:accent6>
        <a:srgbClr val="8D9092"/>
      </a:accent6>
      <a:hlink>
        <a:srgbClr val="6583C2"/>
      </a:hlink>
      <a:folHlink>
        <a:srgbClr val="784D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Arial" panose="020B0604020202020204" pitchFamily="34" charset="0"/>
            <a:ea typeface="Helvetica Neue" panose="02000503000000020004" pitchFamily="2" charset="0"/>
            <a:cs typeface="Arial" panose="020B0604020202020204" pitchFamily="34" charset="0"/>
          </a:defRPr>
        </a:defPPr>
      </a:lstStyle>
    </a:txDef>
  </a:objectDefaults>
  <a:extraClrSchemeLst/>
  <a:extLst>
    <a:ext uri="{05A4C25C-085E-4340-85A3-A5531E510DB2}">
      <thm15:themeFamily xmlns:thm15="http://schemas.microsoft.com/office/thememl/2012/main" name="20191104_GC-PowerPoint-Template" id="{D362A3AD-2C9C-C54B-913B-6CF82A1602BF}" vid="{CAA2203C-3F8C-8B41-99AD-0816A912F86E}"/>
    </a:ext>
  </a:extLst>
</a:theme>
</file>

<file path=ppt/theme/theme4.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DA707EB29D144B8116D9A4E04A5140" ma:contentTypeVersion="10" ma:contentTypeDescription="Create a new document." ma:contentTypeScope="" ma:versionID="68734b702f206f9e25b0ce8b71f03a0c">
  <xsd:schema xmlns:xsd="http://www.w3.org/2001/XMLSchema" xmlns:xs="http://www.w3.org/2001/XMLSchema" xmlns:p="http://schemas.microsoft.com/office/2006/metadata/properties" xmlns:ns2="ea95db30-d65a-405a-bb58-31ec9057d551" xmlns:ns3="2397ba75-39d9-4a5b-92f6-dfec55ba3741" targetNamespace="http://schemas.microsoft.com/office/2006/metadata/properties" ma:root="true" ma:fieldsID="1438774e169b3c5bfb124eae2bd10cc4" ns2:_="" ns3:_="">
    <xsd:import namespace="ea95db30-d65a-405a-bb58-31ec9057d551"/>
    <xsd:import namespace="2397ba75-39d9-4a5b-92f6-dfec55ba374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95db30-d65a-405a-bb58-31ec9057d5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97ba75-39d9-4a5b-92f6-dfec55ba374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e73c1a88-77c9-484d-a5a8-a2135edde52d" xsi:nil="true"/>
  </documentManagement>
</p:properties>
</file>

<file path=customXml/itemProps1.xml><?xml version="1.0" encoding="utf-8"?>
<ds:datastoreItem xmlns:ds="http://schemas.openxmlformats.org/officeDocument/2006/customXml" ds:itemID="{77E5560B-47D2-49F0-B8FD-95992C2F10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95db30-d65a-405a-bb58-31ec9057d551"/>
    <ds:schemaRef ds:uri="2397ba75-39d9-4a5b-92f6-dfec55ba37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BECAEB-6569-401E-A490-D89E46637689}">
  <ds:schemaRefs>
    <ds:schemaRef ds:uri="http://schemas.microsoft.com/sharepoint/v3/contenttype/forms"/>
  </ds:schemaRefs>
</ds:datastoreItem>
</file>

<file path=customXml/itemProps3.xml><?xml version="1.0" encoding="utf-8"?>
<ds:datastoreItem xmlns:ds="http://schemas.openxmlformats.org/officeDocument/2006/customXml" ds:itemID="{59042FFB-EBC4-4F51-854E-EDE262D29899}">
  <ds:schemaRefs>
    <ds:schemaRef ds:uri="http://schemas.microsoft.com/office/2006/metadata/properties"/>
    <ds:schemaRef ds:uri="http://schemas.microsoft.com/office/infopath/2007/PartnerControls"/>
    <ds:schemaRef ds:uri="e73c1a88-77c9-484d-a5a8-a2135edde52d"/>
  </ds:schemaRefs>
</ds:datastoreItem>
</file>

<file path=docProps/app.xml><?xml version="1.0" encoding="utf-8"?>
<Properties xmlns="http://schemas.openxmlformats.org/officeDocument/2006/extended-properties" xmlns:vt="http://schemas.openxmlformats.org/officeDocument/2006/docPropsVTypes">
  <TotalTime>54545</TotalTime>
  <Words>5589</Words>
  <Application>Microsoft Office PowerPoint</Application>
  <PresentationFormat>Custom</PresentationFormat>
  <Paragraphs>562</Paragraphs>
  <Slides>41</Slides>
  <Notes>41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41</vt:i4>
      </vt:variant>
    </vt:vector>
  </HeadingPairs>
  <TitlesOfParts>
    <vt:vector size="55" baseType="lpstr">
      <vt:lpstr>Wingdings</vt:lpstr>
      <vt:lpstr>Speak Pro</vt:lpstr>
      <vt:lpstr>Muli Regular</vt:lpstr>
      <vt:lpstr>Open Sans Light</vt:lpstr>
      <vt:lpstr>Raleway</vt:lpstr>
      <vt:lpstr>Georgia Pro Cond Light</vt:lpstr>
      <vt:lpstr>Calibri</vt:lpstr>
      <vt:lpstr>Arial</vt:lpstr>
      <vt:lpstr>Open Sans</vt:lpstr>
      <vt:lpstr>Montserrat</vt:lpstr>
      <vt:lpstr>Limeade</vt:lpstr>
      <vt:lpstr>Nueral Shifts</vt:lpstr>
      <vt:lpstr>Greatheart</vt:lpstr>
      <vt:lpstr>RetrospectVTI</vt:lpstr>
      <vt:lpstr>PowerPoint Presentation</vt:lpstr>
      <vt:lpstr>Agenda</vt:lpstr>
      <vt:lpstr>Land Acknowledgment </vt:lpstr>
      <vt:lpstr>Today’s Speakers</vt:lpstr>
      <vt:lpstr>Definitions</vt:lpstr>
      <vt:lpstr>How does it relate to diversity?</vt:lpstr>
      <vt:lpstr>From Reality to Justice</vt:lpstr>
      <vt:lpstr>Advantage Accumulates into Privilege</vt:lpstr>
      <vt:lpstr>Knowing  your role to Drive Inclusion</vt:lpstr>
      <vt:lpstr>Individual  </vt:lpstr>
      <vt:lpstr>PowerPoint Presentation</vt:lpstr>
      <vt:lpstr>PowerPoint Presentation</vt:lpstr>
      <vt:lpstr>My own Journey </vt:lpstr>
      <vt:lpstr>My own Journey </vt:lpstr>
      <vt:lpstr>My own Journey </vt:lpstr>
      <vt:lpstr>PowerPoint Presentation</vt:lpstr>
      <vt:lpstr>PowerPoint Presentation</vt:lpstr>
      <vt:lpstr>Company </vt:lpstr>
      <vt:lpstr>How to evolve from ‘check the box’ diversity efforts, to work that creates inclusive, equitable change? </vt:lpstr>
      <vt:lpstr>What can organizations do?</vt:lpstr>
      <vt:lpstr>Accountability is key </vt:lpstr>
      <vt:lpstr>Has your agency conducted an Equity Audit?</vt:lpstr>
      <vt:lpstr>Has your agency done a pay equity study?</vt:lpstr>
      <vt:lpstr>Leaders </vt:lpstr>
      <vt:lpstr>Good for people, good for business</vt:lpstr>
      <vt:lpstr>The 5 Stages of Transformation</vt:lpstr>
      <vt:lpstr>Allies </vt:lpstr>
      <vt:lpstr>PowerPoint Presentation</vt:lpstr>
      <vt:lpstr>Common DEI Deflections</vt:lpstr>
      <vt:lpstr>Question</vt:lpstr>
      <vt:lpstr>What Men  (and historically advantaged) Can Do</vt:lpstr>
      <vt:lpstr>PowerPoint Presentation</vt:lpstr>
      <vt:lpstr>Key Takeaways </vt:lpstr>
      <vt:lpstr>Q&amp;A </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Limeade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Limeade_PPTtemplate_2018.pptx</dc:title>
  <dc:creator>Kathryn Nolesco</dc:creator>
  <cp:keywords/>
  <cp:lastModifiedBy>Diana Giraldo</cp:lastModifiedBy>
  <cp:revision>395</cp:revision>
  <cp:lastPrinted>2022-12-14T17:46:15Z</cp:lastPrinted>
  <dcterms:created xsi:type="dcterms:W3CDTF">2016-06-08T16:56:55Z</dcterms:created>
  <dcterms:modified xsi:type="dcterms:W3CDTF">2022-12-14T17:48:23Z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https://limeade.jiveon.com</vt:lpwstr>
  </property>
  <property fmtid="{D5CDD505-2E9C-101B-9397-08002B2CF9AE}" pid="3" name="Jive_VersionGuid">
    <vt:lpwstr>b7b92c6b-f480-4542-b17b-337ecaeb9b89</vt:lpwstr>
  </property>
  <property fmtid="{D5CDD505-2E9C-101B-9397-08002B2CF9AE}" pid="4" name="Offisync_ServerID">
    <vt:lpwstr>b2380548-6c78-4633-8610-d8b5356ed916</vt:lpwstr>
  </property>
  <property fmtid="{D5CDD505-2E9C-101B-9397-08002B2CF9AE}" pid="5" name="Jive_LatestUserAccountName">
    <vt:lpwstr>shannon.ropell@limeade.com</vt:lpwstr>
  </property>
  <property fmtid="{D5CDD505-2E9C-101B-9397-08002B2CF9AE}" pid="6" name="Offisync_UpdateToken">
    <vt:lpwstr>1</vt:lpwstr>
  </property>
  <property fmtid="{D5CDD505-2E9C-101B-9397-08002B2CF9AE}" pid="7" name="Offisync_UniqueId">
    <vt:lpwstr>2796</vt:lpwstr>
  </property>
  <property fmtid="{D5CDD505-2E9C-101B-9397-08002B2CF9AE}" pid="8" name="ContentTypeId">
    <vt:lpwstr>0x010100F2DA707EB29D144B8116D9A4E04A5140</vt:lpwstr>
  </property>
  <property fmtid="{D5CDD505-2E9C-101B-9397-08002B2CF9AE}" pid="9" name="_dlc_DocIdItemGuid">
    <vt:lpwstr>4285d8ef-c7c4-4bda-9c0e-cd9c042cde3a</vt:lpwstr>
  </property>
  <property fmtid="{D5CDD505-2E9C-101B-9397-08002B2CF9AE}" pid="10" name="TaxKeyword">
    <vt:lpwstr/>
  </property>
  <property fmtid="{D5CDD505-2E9C-101B-9397-08002B2CF9AE}" pid="11" name="Sign-off status">
    <vt:lpwstr/>
  </property>
</Properties>
</file>