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65" r:id="rId3"/>
    <p:sldId id="310" r:id="rId4"/>
    <p:sldId id="2506" r:id="rId5"/>
    <p:sldId id="2518" r:id="rId6"/>
    <p:sldId id="316" r:id="rId7"/>
    <p:sldId id="716" r:id="rId8"/>
    <p:sldId id="2516" r:id="rId9"/>
    <p:sldId id="2507" r:id="rId10"/>
    <p:sldId id="734" r:id="rId11"/>
    <p:sldId id="2491" r:id="rId12"/>
    <p:sldId id="2519" r:id="rId13"/>
    <p:sldId id="2500" r:id="rId14"/>
    <p:sldId id="2512" r:id="rId15"/>
    <p:sldId id="715" r:id="rId16"/>
    <p:sldId id="2501" r:id="rId17"/>
    <p:sldId id="268" r:id="rId18"/>
    <p:sldId id="2508" r:id="rId19"/>
    <p:sldId id="2509" r:id="rId20"/>
    <p:sldId id="2510" r:id="rId21"/>
    <p:sldId id="2520" r:id="rId22"/>
    <p:sldId id="2515" r:id="rId23"/>
    <p:sldId id="2514" r:id="rId24"/>
    <p:sldId id="318" r:id="rId25"/>
  </p:sldIdLst>
  <p:sldSz cx="12188825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49"/>
    <a:srgbClr val="56C5FF"/>
    <a:srgbClr val="001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29" autoAdjust="0"/>
  </p:normalViewPr>
  <p:slideViewPr>
    <p:cSldViewPr showGuides="1">
      <p:cViewPr varScale="1">
        <p:scale>
          <a:sx n="107" d="100"/>
          <a:sy n="107" d="100"/>
        </p:scale>
        <p:origin x="78" y="21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-786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cham Chatila" userId="192e8608-5024-404d-9087-9514cf24a484" providerId="ADAL" clId="{CD81BF6E-78C3-4513-AD5A-8F4C26BD67AD}"/>
    <pc:docChg chg="custSel modSld">
      <pc:chgData name="Hicham Chatila" userId="192e8608-5024-404d-9087-9514cf24a484" providerId="ADAL" clId="{CD81BF6E-78C3-4513-AD5A-8F4C26BD67AD}" dt="2022-11-03T20:40:53.394" v="166" actId="20577"/>
      <pc:docMkLst>
        <pc:docMk/>
      </pc:docMkLst>
      <pc:sldChg chg="modSp mod">
        <pc:chgData name="Hicham Chatila" userId="192e8608-5024-404d-9087-9514cf24a484" providerId="ADAL" clId="{CD81BF6E-78C3-4513-AD5A-8F4C26BD67AD}" dt="2022-11-03T20:40:53.394" v="166" actId="20577"/>
        <pc:sldMkLst>
          <pc:docMk/>
          <pc:sldMk cId="2139132589" sldId="310"/>
        </pc:sldMkLst>
        <pc:spChg chg="mod">
          <ac:chgData name="Hicham Chatila" userId="192e8608-5024-404d-9087-9514cf24a484" providerId="ADAL" clId="{CD81BF6E-78C3-4513-AD5A-8F4C26BD67AD}" dt="2022-11-03T20:40:53.394" v="166" actId="20577"/>
          <ac:spMkLst>
            <pc:docMk/>
            <pc:sldMk cId="2139132589" sldId="310"/>
            <ac:spMk id="14" creationId="{00000000-0000-0000-0000-000000000000}"/>
          </ac:spMkLst>
        </pc:spChg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992E55-01E6-4704-AB94-371E342B4BA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BA9E32C5-EB99-4D82-A4AA-C467CC6C342E}">
      <dgm:prSet phldrT="[Text]"/>
      <dgm:spPr>
        <a:solidFill>
          <a:schemeClr val="accent1">
            <a:hueOff val="0"/>
            <a:satOff val="0"/>
            <a:lumOff val="0"/>
            <a:alpha val="20000"/>
          </a:schemeClr>
        </a:solidFill>
        <a:ln>
          <a:solidFill>
            <a:schemeClr val="lt1">
              <a:hueOff val="0"/>
              <a:satOff val="0"/>
              <a:lumOff val="0"/>
              <a:alpha val="19000"/>
            </a:schemeClr>
          </a:solidFill>
        </a:ln>
      </dgm:spPr>
      <dgm:t>
        <a:bodyPr/>
        <a:lstStyle/>
        <a:p>
          <a:endParaRPr lang="en-US" dirty="0"/>
        </a:p>
      </dgm:t>
    </dgm:pt>
    <dgm:pt modelId="{EFA5CFA2-7EFB-4F3C-9E1D-EE6842B29E69}" type="parTrans" cxnId="{66108410-D62C-4736-9DEB-D49F5D926B9F}">
      <dgm:prSet/>
      <dgm:spPr/>
      <dgm:t>
        <a:bodyPr/>
        <a:lstStyle/>
        <a:p>
          <a:endParaRPr lang="en-US"/>
        </a:p>
      </dgm:t>
    </dgm:pt>
    <dgm:pt modelId="{03F6E525-2671-4CE5-9907-17008A982E9D}" type="sibTrans" cxnId="{66108410-D62C-4736-9DEB-D49F5D926B9F}">
      <dgm:prSet/>
      <dgm:spPr>
        <a:solidFill>
          <a:schemeClr val="accent1">
            <a:tint val="60000"/>
            <a:hueOff val="0"/>
            <a:satOff val="0"/>
            <a:lumOff val="0"/>
            <a:alpha val="14000"/>
          </a:schemeClr>
        </a:solidFill>
      </dgm:spPr>
      <dgm:t>
        <a:bodyPr/>
        <a:lstStyle/>
        <a:p>
          <a:endParaRPr lang="en-US"/>
        </a:p>
      </dgm:t>
    </dgm:pt>
    <dgm:pt modelId="{88184341-FD99-47EA-B1EE-66045E7F0920}">
      <dgm:prSet phldrT="[Text]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solidFill>
            <a:schemeClr val="lt1">
              <a:hueOff val="0"/>
              <a:satOff val="0"/>
              <a:lumOff val="0"/>
              <a:alpha val="14000"/>
            </a:schemeClr>
          </a:solidFill>
        </a:ln>
      </dgm:spPr>
      <dgm:t>
        <a:bodyPr/>
        <a:lstStyle/>
        <a:p>
          <a:endParaRPr lang="en-US" dirty="0"/>
        </a:p>
      </dgm:t>
    </dgm:pt>
    <dgm:pt modelId="{16968D98-7CAE-4D4B-A18A-17A19B111E1D}" type="parTrans" cxnId="{097F3E46-1321-4217-84B0-F70CD7BAE6BA}">
      <dgm:prSet/>
      <dgm:spPr/>
      <dgm:t>
        <a:bodyPr/>
        <a:lstStyle/>
        <a:p>
          <a:endParaRPr lang="en-US"/>
        </a:p>
      </dgm:t>
    </dgm:pt>
    <dgm:pt modelId="{870A6C73-8181-4CC0-93B4-DFD2BACBC971}" type="sibTrans" cxnId="{097F3E46-1321-4217-84B0-F70CD7BAE6BA}">
      <dgm:prSet/>
      <dgm:spPr>
        <a:solidFill>
          <a:schemeClr val="accent1">
            <a:tint val="60000"/>
            <a:hueOff val="0"/>
            <a:satOff val="0"/>
            <a:lumOff val="0"/>
            <a:alpha val="20000"/>
          </a:schemeClr>
        </a:solidFill>
      </dgm:spPr>
      <dgm:t>
        <a:bodyPr/>
        <a:lstStyle/>
        <a:p>
          <a:endParaRPr lang="en-US"/>
        </a:p>
      </dgm:t>
    </dgm:pt>
    <dgm:pt modelId="{931064A9-7B27-41FB-BE7C-5A494DDA7030}">
      <dgm:prSet phldrT="[Text]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solidFill>
            <a:schemeClr val="lt1">
              <a:hueOff val="0"/>
              <a:satOff val="0"/>
              <a:lumOff val="0"/>
              <a:alpha val="34000"/>
            </a:schemeClr>
          </a:solidFill>
        </a:ln>
      </dgm:spPr>
      <dgm:t>
        <a:bodyPr/>
        <a:lstStyle/>
        <a:p>
          <a:endParaRPr lang="en-US" dirty="0"/>
        </a:p>
      </dgm:t>
    </dgm:pt>
    <dgm:pt modelId="{E3553877-AEDB-48CB-ABC7-F1E38C1C7A14}" type="parTrans" cxnId="{5FB15196-A32F-4D9F-B859-61093A73F427}">
      <dgm:prSet/>
      <dgm:spPr/>
      <dgm:t>
        <a:bodyPr/>
        <a:lstStyle/>
        <a:p>
          <a:endParaRPr lang="en-US"/>
        </a:p>
      </dgm:t>
    </dgm:pt>
    <dgm:pt modelId="{120EEC4A-EDB6-405E-BF9B-50AB02FA7C34}" type="sibTrans" cxnId="{5FB15196-A32F-4D9F-B859-61093A73F427}">
      <dgm:prSet/>
      <dgm:spPr>
        <a:solidFill>
          <a:schemeClr val="accent1">
            <a:tint val="60000"/>
            <a:hueOff val="0"/>
            <a:satOff val="0"/>
            <a:lumOff val="0"/>
            <a:alpha val="22000"/>
          </a:schemeClr>
        </a:solidFill>
      </dgm:spPr>
      <dgm:t>
        <a:bodyPr/>
        <a:lstStyle/>
        <a:p>
          <a:endParaRPr lang="en-US"/>
        </a:p>
      </dgm:t>
    </dgm:pt>
    <dgm:pt modelId="{9C90E032-7ADB-4571-B953-E51815C86148}" type="pres">
      <dgm:prSet presAssocID="{C7992E55-01E6-4704-AB94-371E342B4BA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DA4DBC0-792E-4F94-9F8B-1411FD2C5695}" type="pres">
      <dgm:prSet presAssocID="{BA9E32C5-EB99-4D82-A4AA-C467CC6C342E}" presName="gear1" presStyleLbl="node1" presStyleIdx="0" presStyleCnt="3">
        <dgm:presLayoutVars>
          <dgm:chMax val="1"/>
          <dgm:bulletEnabled val="1"/>
        </dgm:presLayoutVars>
      </dgm:prSet>
      <dgm:spPr/>
    </dgm:pt>
    <dgm:pt modelId="{453AE636-67A8-4751-AA33-75D77B456EE8}" type="pres">
      <dgm:prSet presAssocID="{BA9E32C5-EB99-4D82-A4AA-C467CC6C342E}" presName="gear1srcNode" presStyleLbl="node1" presStyleIdx="0" presStyleCnt="3"/>
      <dgm:spPr/>
    </dgm:pt>
    <dgm:pt modelId="{18697B26-FEBB-457D-B087-6B6FABB0CA8A}" type="pres">
      <dgm:prSet presAssocID="{BA9E32C5-EB99-4D82-A4AA-C467CC6C342E}" presName="gear1dstNode" presStyleLbl="node1" presStyleIdx="0" presStyleCnt="3"/>
      <dgm:spPr/>
    </dgm:pt>
    <dgm:pt modelId="{F2AF55AD-8DF2-4A4D-846A-5565E7F1AE84}" type="pres">
      <dgm:prSet presAssocID="{88184341-FD99-47EA-B1EE-66045E7F0920}" presName="gear2" presStyleLbl="node1" presStyleIdx="1" presStyleCnt="3">
        <dgm:presLayoutVars>
          <dgm:chMax val="1"/>
          <dgm:bulletEnabled val="1"/>
        </dgm:presLayoutVars>
      </dgm:prSet>
      <dgm:spPr/>
    </dgm:pt>
    <dgm:pt modelId="{3709F784-D199-4D46-99AE-4A854CF7240D}" type="pres">
      <dgm:prSet presAssocID="{88184341-FD99-47EA-B1EE-66045E7F0920}" presName="gear2srcNode" presStyleLbl="node1" presStyleIdx="1" presStyleCnt="3"/>
      <dgm:spPr/>
    </dgm:pt>
    <dgm:pt modelId="{41DC5701-C492-4003-BF7D-BF9B64CA0087}" type="pres">
      <dgm:prSet presAssocID="{88184341-FD99-47EA-B1EE-66045E7F0920}" presName="gear2dstNode" presStyleLbl="node1" presStyleIdx="1" presStyleCnt="3"/>
      <dgm:spPr/>
    </dgm:pt>
    <dgm:pt modelId="{FCD6635F-2DDF-46A3-9FA4-CD15FB91D149}" type="pres">
      <dgm:prSet presAssocID="{931064A9-7B27-41FB-BE7C-5A494DDA7030}" presName="gear3" presStyleLbl="node1" presStyleIdx="2" presStyleCnt="3"/>
      <dgm:spPr/>
    </dgm:pt>
    <dgm:pt modelId="{FD2EB63F-3D10-4CD6-8D0F-0CB230836E8B}" type="pres">
      <dgm:prSet presAssocID="{931064A9-7B27-41FB-BE7C-5A494DDA703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A649DE6-B950-479F-AE63-8B259FC90A25}" type="pres">
      <dgm:prSet presAssocID="{931064A9-7B27-41FB-BE7C-5A494DDA7030}" presName="gear3srcNode" presStyleLbl="node1" presStyleIdx="2" presStyleCnt="3"/>
      <dgm:spPr/>
    </dgm:pt>
    <dgm:pt modelId="{F0B5C601-FE2D-40E0-9B87-1C53547AD3F6}" type="pres">
      <dgm:prSet presAssocID="{931064A9-7B27-41FB-BE7C-5A494DDA7030}" presName="gear3dstNode" presStyleLbl="node1" presStyleIdx="2" presStyleCnt="3"/>
      <dgm:spPr/>
    </dgm:pt>
    <dgm:pt modelId="{42A9A093-AA58-4D9A-964C-19AC97323127}" type="pres">
      <dgm:prSet presAssocID="{03F6E525-2671-4CE5-9907-17008A982E9D}" presName="connector1" presStyleLbl="sibTrans2D1" presStyleIdx="0" presStyleCnt="3"/>
      <dgm:spPr/>
    </dgm:pt>
    <dgm:pt modelId="{184E3DF3-18F4-4ADD-BC51-5FFDB855C8F1}" type="pres">
      <dgm:prSet presAssocID="{870A6C73-8181-4CC0-93B4-DFD2BACBC971}" presName="connector2" presStyleLbl="sibTrans2D1" presStyleIdx="1" presStyleCnt="3"/>
      <dgm:spPr/>
    </dgm:pt>
    <dgm:pt modelId="{96DECF0F-0195-4DDB-ACA0-71013D774760}" type="pres">
      <dgm:prSet presAssocID="{120EEC4A-EDB6-405E-BF9B-50AB02FA7C34}" presName="connector3" presStyleLbl="sibTrans2D1" presStyleIdx="2" presStyleCnt="3"/>
      <dgm:spPr/>
    </dgm:pt>
  </dgm:ptLst>
  <dgm:cxnLst>
    <dgm:cxn modelId="{66108410-D62C-4736-9DEB-D49F5D926B9F}" srcId="{C7992E55-01E6-4704-AB94-371E342B4BAB}" destId="{BA9E32C5-EB99-4D82-A4AA-C467CC6C342E}" srcOrd="0" destOrd="0" parTransId="{EFA5CFA2-7EFB-4F3C-9E1D-EE6842B29E69}" sibTransId="{03F6E525-2671-4CE5-9907-17008A982E9D}"/>
    <dgm:cxn modelId="{26103530-1B9A-4880-AEC2-EB3A59B2F93A}" type="presOf" srcId="{C7992E55-01E6-4704-AB94-371E342B4BAB}" destId="{9C90E032-7ADB-4571-B953-E51815C86148}" srcOrd="0" destOrd="0" presId="urn:microsoft.com/office/officeart/2005/8/layout/gear1"/>
    <dgm:cxn modelId="{A013F63B-03F5-4163-92CD-07E6BAB7B0D9}" type="presOf" srcId="{88184341-FD99-47EA-B1EE-66045E7F0920}" destId="{41DC5701-C492-4003-BF7D-BF9B64CA0087}" srcOrd="2" destOrd="0" presId="urn:microsoft.com/office/officeart/2005/8/layout/gear1"/>
    <dgm:cxn modelId="{667CA861-998B-448F-94AC-E04E1F8FAF6E}" type="presOf" srcId="{931064A9-7B27-41FB-BE7C-5A494DDA7030}" destId="{F0B5C601-FE2D-40E0-9B87-1C53547AD3F6}" srcOrd="3" destOrd="0" presId="urn:microsoft.com/office/officeart/2005/8/layout/gear1"/>
    <dgm:cxn modelId="{097F3E46-1321-4217-84B0-F70CD7BAE6BA}" srcId="{C7992E55-01E6-4704-AB94-371E342B4BAB}" destId="{88184341-FD99-47EA-B1EE-66045E7F0920}" srcOrd="1" destOrd="0" parTransId="{16968D98-7CAE-4D4B-A18A-17A19B111E1D}" sibTransId="{870A6C73-8181-4CC0-93B4-DFD2BACBC971}"/>
    <dgm:cxn modelId="{3CB4F56C-C3BE-4560-9C9E-5FFBCCDCFCAA}" type="presOf" srcId="{931064A9-7B27-41FB-BE7C-5A494DDA7030}" destId="{5A649DE6-B950-479F-AE63-8B259FC90A25}" srcOrd="2" destOrd="0" presId="urn:microsoft.com/office/officeart/2005/8/layout/gear1"/>
    <dgm:cxn modelId="{F632274F-0248-4D95-A5A2-82B9AAFB8B41}" type="presOf" srcId="{931064A9-7B27-41FB-BE7C-5A494DDA7030}" destId="{FD2EB63F-3D10-4CD6-8D0F-0CB230836E8B}" srcOrd="1" destOrd="0" presId="urn:microsoft.com/office/officeart/2005/8/layout/gear1"/>
    <dgm:cxn modelId="{A9060976-7A33-4EF7-B95F-8E937CB54394}" type="presOf" srcId="{120EEC4A-EDB6-405E-BF9B-50AB02FA7C34}" destId="{96DECF0F-0195-4DDB-ACA0-71013D774760}" srcOrd="0" destOrd="0" presId="urn:microsoft.com/office/officeart/2005/8/layout/gear1"/>
    <dgm:cxn modelId="{503C0E83-DDC0-4F5D-8C1C-9986F050194E}" type="presOf" srcId="{BA9E32C5-EB99-4D82-A4AA-C467CC6C342E}" destId="{18697B26-FEBB-457D-B087-6B6FABB0CA8A}" srcOrd="2" destOrd="0" presId="urn:microsoft.com/office/officeart/2005/8/layout/gear1"/>
    <dgm:cxn modelId="{D0D26C93-43CE-46B2-A4B5-C6294FA6228A}" type="presOf" srcId="{931064A9-7B27-41FB-BE7C-5A494DDA7030}" destId="{FCD6635F-2DDF-46A3-9FA4-CD15FB91D149}" srcOrd="0" destOrd="0" presId="urn:microsoft.com/office/officeart/2005/8/layout/gear1"/>
    <dgm:cxn modelId="{5FB15196-A32F-4D9F-B859-61093A73F427}" srcId="{C7992E55-01E6-4704-AB94-371E342B4BAB}" destId="{931064A9-7B27-41FB-BE7C-5A494DDA7030}" srcOrd="2" destOrd="0" parTransId="{E3553877-AEDB-48CB-ABC7-F1E38C1C7A14}" sibTransId="{120EEC4A-EDB6-405E-BF9B-50AB02FA7C34}"/>
    <dgm:cxn modelId="{EF6EA6C0-73EB-4113-927F-E86BCD60C94E}" type="presOf" srcId="{BA9E32C5-EB99-4D82-A4AA-C467CC6C342E}" destId="{453AE636-67A8-4751-AA33-75D77B456EE8}" srcOrd="1" destOrd="0" presId="urn:microsoft.com/office/officeart/2005/8/layout/gear1"/>
    <dgm:cxn modelId="{5FBC4FC5-A95D-40F1-AA90-4BC7DD27DA1C}" type="presOf" srcId="{88184341-FD99-47EA-B1EE-66045E7F0920}" destId="{F2AF55AD-8DF2-4A4D-846A-5565E7F1AE84}" srcOrd="0" destOrd="0" presId="urn:microsoft.com/office/officeart/2005/8/layout/gear1"/>
    <dgm:cxn modelId="{9EAF98C7-6784-4AFE-A37C-95A259278E7F}" type="presOf" srcId="{03F6E525-2671-4CE5-9907-17008A982E9D}" destId="{42A9A093-AA58-4D9A-964C-19AC97323127}" srcOrd="0" destOrd="0" presId="urn:microsoft.com/office/officeart/2005/8/layout/gear1"/>
    <dgm:cxn modelId="{DF9AEED3-8848-498A-8D2E-292DFB54FB34}" type="presOf" srcId="{870A6C73-8181-4CC0-93B4-DFD2BACBC971}" destId="{184E3DF3-18F4-4ADD-BC51-5FFDB855C8F1}" srcOrd="0" destOrd="0" presId="urn:microsoft.com/office/officeart/2005/8/layout/gear1"/>
    <dgm:cxn modelId="{6111F1E1-3BAE-4C7F-BE61-DC990C30C81D}" type="presOf" srcId="{88184341-FD99-47EA-B1EE-66045E7F0920}" destId="{3709F784-D199-4D46-99AE-4A854CF7240D}" srcOrd="1" destOrd="0" presId="urn:microsoft.com/office/officeart/2005/8/layout/gear1"/>
    <dgm:cxn modelId="{E7E860EC-7A05-46F3-839E-F2F8F211350B}" type="presOf" srcId="{BA9E32C5-EB99-4D82-A4AA-C467CC6C342E}" destId="{ADA4DBC0-792E-4F94-9F8B-1411FD2C5695}" srcOrd="0" destOrd="0" presId="urn:microsoft.com/office/officeart/2005/8/layout/gear1"/>
    <dgm:cxn modelId="{EA76970C-60C1-4756-9997-70BB3A8928D5}" type="presParOf" srcId="{9C90E032-7ADB-4571-B953-E51815C86148}" destId="{ADA4DBC0-792E-4F94-9F8B-1411FD2C5695}" srcOrd="0" destOrd="0" presId="urn:microsoft.com/office/officeart/2005/8/layout/gear1"/>
    <dgm:cxn modelId="{D03E4D78-E563-4D33-9B58-A3D248EDF18F}" type="presParOf" srcId="{9C90E032-7ADB-4571-B953-E51815C86148}" destId="{453AE636-67A8-4751-AA33-75D77B456EE8}" srcOrd="1" destOrd="0" presId="urn:microsoft.com/office/officeart/2005/8/layout/gear1"/>
    <dgm:cxn modelId="{6250E6F5-7BD1-4684-9590-B7FEE50D0AED}" type="presParOf" srcId="{9C90E032-7ADB-4571-B953-E51815C86148}" destId="{18697B26-FEBB-457D-B087-6B6FABB0CA8A}" srcOrd="2" destOrd="0" presId="urn:microsoft.com/office/officeart/2005/8/layout/gear1"/>
    <dgm:cxn modelId="{16B9C893-209B-4B41-8983-88AB54AF3096}" type="presParOf" srcId="{9C90E032-7ADB-4571-B953-E51815C86148}" destId="{F2AF55AD-8DF2-4A4D-846A-5565E7F1AE84}" srcOrd="3" destOrd="0" presId="urn:microsoft.com/office/officeart/2005/8/layout/gear1"/>
    <dgm:cxn modelId="{EA171ADC-842C-4D21-915F-8954C62EB157}" type="presParOf" srcId="{9C90E032-7ADB-4571-B953-E51815C86148}" destId="{3709F784-D199-4D46-99AE-4A854CF7240D}" srcOrd="4" destOrd="0" presId="urn:microsoft.com/office/officeart/2005/8/layout/gear1"/>
    <dgm:cxn modelId="{EFDF446C-77ED-4FB2-A66F-E5F92AF8EAEA}" type="presParOf" srcId="{9C90E032-7ADB-4571-B953-E51815C86148}" destId="{41DC5701-C492-4003-BF7D-BF9B64CA0087}" srcOrd="5" destOrd="0" presId="urn:microsoft.com/office/officeart/2005/8/layout/gear1"/>
    <dgm:cxn modelId="{9F482931-15D6-44C4-A2BF-94836E90E5B7}" type="presParOf" srcId="{9C90E032-7ADB-4571-B953-E51815C86148}" destId="{FCD6635F-2DDF-46A3-9FA4-CD15FB91D149}" srcOrd="6" destOrd="0" presId="urn:microsoft.com/office/officeart/2005/8/layout/gear1"/>
    <dgm:cxn modelId="{C9A32803-DA2A-4383-B7CD-C71AA9B9AE82}" type="presParOf" srcId="{9C90E032-7ADB-4571-B953-E51815C86148}" destId="{FD2EB63F-3D10-4CD6-8D0F-0CB230836E8B}" srcOrd="7" destOrd="0" presId="urn:microsoft.com/office/officeart/2005/8/layout/gear1"/>
    <dgm:cxn modelId="{B81A0504-D233-4C2E-8C90-0E9F27DB7DF1}" type="presParOf" srcId="{9C90E032-7ADB-4571-B953-E51815C86148}" destId="{5A649DE6-B950-479F-AE63-8B259FC90A25}" srcOrd="8" destOrd="0" presId="urn:microsoft.com/office/officeart/2005/8/layout/gear1"/>
    <dgm:cxn modelId="{3BD5A085-FFC4-4D40-A8D2-1D35CEA0F07E}" type="presParOf" srcId="{9C90E032-7ADB-4571-B953-E51815C86148}" destId="{F0B5C601-FE2D-40E0-9B87-1C53547AD3F6}" srcOrd="9" destOrd="0" presId="urn:microsoft.com/office/officeart/2005/8/layout/gear1"/>
    <dgm:cxn modelId="{54C09422-D325-4011-95C7-4448A42F246C}" type="presParOf" srcId="{9C90E032-7ADB-4571-B953-E51815C86148}" destId="{42A9A093-AA58-4D9A-964C-19AC97323127}" srcOrd="10" destOrd="0" presId="urn:microsoft.com/office/officeart/2005/8/layout/gear1"/>
    <dgm:cxn modelId="{3F2606AA-354C-434D-BB8A-299C095E41D7}" type="presParOf" srcId="{9C90E032-7ADB-4571-B953-E51815C86148}" destId="{184E3DF3-18F4-4ADD-BC51-5FFDB855C8F1}" srcOrd="11" destOrd="0" presId="urn:microsoft.com/office/officeart/2005/8/layout/gear1"/>
    <dgm:cxn modelId="{0779A3A8-EE4A-4704-B74F-9084A124AD2C}" type="presParOf" srcId="{9C90E032-7ADB-4571-B953-E51815C86148}" destId="{96DECF0F-0195-4DDB-ACA0-71013D774760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034D0-904F-4A09-B008-80674A3DF381}" type="doc">
      <dgm:prSet loTypeId="urn:microsoft.com/office/officeart/2005/8/layout/cycle5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D820F6B-49A0-4F32-932F-4B5412BA50E1}">
      <dgm:prSet phldrT="[Text]"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r>
            <a:rPr lang="en-US" sz="1200" dirty="0"/>
            <a:t>Manual Data Collection </a:t>
          </a:r>
        </a:p>
        <a:p>
          <a:r>
            <a:rPr lang="en-US" sz="1200" dirty="0"/>
            <a:t>Existing Conditions</a:t>
          </a:r>
        </a:p>
      </dgm:t>
    </dgm:pt>
    <dgm:pt modelId="{55FEC0F6-0521-4055-A5A5-428B7CB8600B}" type="parTrans" cxnId="{52C744EC-B5FD-4FBF-B95F-9878F1FF5623}">
      <dgm:prSet/>
      <dgm:spPr/>
      <dgm:t>
        <a:bodyPr/>
        <a:lstStyle/>
        <a:p>
          <a:endParaRPr lang="en-US"/>
        </a:p>
      </dgm:t>
    </dgm:pt>
    <dgm:pt modelId="{E79240F3-ECEF-4914-B016-A5E69F986EE3}" type="sibTrans" cxnId="{52C744EC-B5FD-4FBF-B95F-9878F1FF5623}">
      <dgm:prSet/>
      <dgm:spPr/>
      <dgm:t>
        <a:bodyPr/>
        <a:lstStyle/>
        <a:p>
          <a:endParaRPr lang="en-US"/>
        </a:p>
      </dgm:t>
    </dgm:pt>
    <dgm:pt modelId="{120E56B7-C1AF-41AD-8BAC-7230464187C7}">
      <dgm:prSet phldrT="[Text]"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r>
            <a:rPr lang="en-US" sz="1200" dirty="0"/>
            <a:t>Analysis</a:t>
          </a:r>
        </a:p>
        <a:p>
          <a:r>
            <a:rPr lang="en-US" sz="1200" dirty="0"/>
            <a:t>Existing Conditions</a:t>
          </a:r>
        </a:p>
      </dgm:t>
    </dgm:pt>
    <dgm:pt modelId="{182CF93A-1736-49EE-A2B3-9CE1188D23FB}" type="parTrans" cxnId="{24D61C95-B1E5-4F05-B8E9-D0CB969CFD5C}">
      <dgm:prSet/>
      <dgm:spPr/>
      <dgm:t>
        <a:bodyPr/>
        <a:lstStyle/>
        <a:p>
          <a:endParaRPr lang="en-US"/>
        </a:p>
      </dgm:t>
    </dgm:pt>
    <dgm:pt modelId="{9A60CD9B-9ED5-4993-9345-309F50772673}" type="sibTrans" cxnId="{24D61C95-B1E5-4F05-B8E9-D0CB969CFD5C}">
      <dgm:prSet/>
      <dgm:spPr/>
      <dgm:t>
        <a:bodyPr/>
        <a:lstStyle/>
        <a:p>
          <a:endParaRPr lang="en-US"/>
        </a:p>
      </dgm:t>
    </dgm:pt>
    <dgm:pt modelId="{6F913A0F-62E2-484E-B5CB-BF860E48EAB5}">
      <dgm:prSet phldrT="[Text]"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Develop and Implement  Improvements</a:t>
          </a:r>
        </a:p>
      </dgm:t>
    </dgm:pt>
    <dgm:pt modelId="{ACEED234-4D61-4B0F-A6C4-BB4C1F2E5F0A}" type="parTrans" cxnId="{2AC9956C-2282-4DC0-AB3D-5B6696CB1E8E}">
      <dgm:prSet/>
      <dgm:spPr/>
      <dgm:t>
        <a:bodyPr/>
        <a:lstStyle/>
        <a:p>
          <a:endParaRPr lang="en-US"/>
        </a:p>
      </dgm:t>
    </dgm:pt>
    <dgm:pt modelId="{128A621F-93E3-4C18-8D21-4626877DBAC2}" type="sibTrans" cxnId="{2AC9956C-2282-4DC0-AB3D-5B6696CB1E8E}">
      <dgm:prSet/>
      <dgm:spPr/>
      <dgm:t>
        <a:bodyPr/>
        <a:lstStyle/>
        <a:p>
          <a:endParaRPr lang="en-US"/>
        </a:p>
      </dgm:t>
    </dgm:pt>
    <dgm:pt modelId="{AB9E5D8C-3F25-427D-A486-89842443536F}">
      <dgm:prSet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Manual Data Collection 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Future Conditions</a:t>
          </a:r>
        </a:p>
      </dgm:t>
    </dgm:pt>
    <dgm:pt modelId="{D9B3196C-BAD6-4C2D-8C18-326B086FD149}" type="parTrans" cxnId="{15B81993-8C67-4E74-BD3E-96A75CAF715F}">
      <dgm:prSet/>
      <dgm:spPr/>
      <dgm:t>
        <a:bodyPr/>
        <a:lstStyle/>
        <a:p>
          <a:endParaRPr lang="en-US"/>
        </a:p>
      </dgm:t>
    </dgm:pt>
    <dgm:pt modelId="{E5626AD7-A066-42F1-9D21-73E89F55D906}" type="sibTrans" cxnId="{15B81993-8C67-4E74-BD3E-96A75CAF715F}">
      <dgm:prSet/>
      <dgm:spPr/>
      <dgm:t>
        <a:bodyPr/>
        <a:lstStyle/>
        <a:p>
          <a:endParaRPr lang="en-US"/>
        </a:p>
      </dgm:t>
    </dgm:pt>
    <dgm:pt modelId="{CE6115CF-09F1-4AB3-A93C-71B4FF3A28BC}">
      <dgm:prSet phldrT="[Text]" custT="1"/>
      <dgm:spPr/>
      <dgm:t>
        <a:bodyPr/>
        <a:lstStyle/>
        <a:p>
          <a:r>
            <a:rPr lang="en-US" sz="1200" dirty="0"/>
            <a:t>Analysis  </a:t>
          </a:r>
        </a:p>
        <a:p>
          <a:r>
            <a:rPr lang="en-US" sz="1200" dirty="0"/>
            <a:t>Future Conditions</a:t>
          </a:r>
        </a:p>
      </dgm:t>
    </dgm:pt>
    <dgm:pt modelId="{F0C672C3-D925-47F5-BFEE-0A1D51C7DE35}" type="sibTrans" cxnId="{A462788A-7EE1-454D-8100-5D9D27176F41}">
      <dgm:prSet/>
      <dgm:spPr/>
      <dgm:t>
        <a:bodyPr/>
        <a:lstStyle/>
        <a:p>
          <a:endParaRPr lang="en-US"/>
        </a:p>
      </dgm:t>
    </dgm:pt>
    <dgm:pt modelId="{087559A3-4950-4BB6-9543-73C1BCC37D50}" type="parTrans" cxnId="{A462788A-7EE1-454D-8100-5D9D27176F41}">
      <dgm:prSet/>
      <dgm:spPr/>
      <dgm:t>
        <a:bodyPr/>
        <a:lstStyle/>
        <a:p>
          <a:endParaRPr lang="en-US"/>
        </a:p>
      </dgm:t>
    </dgm:pt>
    <dgm:pt modelId="{341960D6-AB5C-4387-B150-6D16110AC3C8}">
      <dgm:prSet phldrT="[Text]"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r>
            <a:rPr lang="en-US" sz="1200" dirty="0"/>
            <a:t>Project scope, goals, and objectives</a:t>
          </a:r>
        </a:p>
      </dgm:t>
    </dgm:pt>
    <dgm:pt modelId="{08BC9414-EBED-415F-8D56-40F71A800F0F}" type="parTrans" cxnId="{2FCC2DDE-55A3-4442-A4D5-3DC2772083ED}">
      <dgm:prSet/>
      <dgm:spPr/>
      <dgm:t>
        <a:bodyPr/>
        <a:lstStyle/>
        <a:p>
          <a:endParaRPr lang="en-US"/>
        </a:p>
      </dgm:t>
    </dgm:pt>
    <dgm:pt modelId="{08666C5B-25B5-4B02-A70D-501BB43AF899}" type="sibTrans" cxnId="{2FCC2DDE-55A3-4442-A4D5-3DC2772083ED}">
      <dgm:prSet/>
      <dgm:spPr/>
      <dgm:t>
        <a:bodyPr/>
        <a:lstStyle/>
        <a:p>
          <a:endParaRPr lang="en-US"/>
        </a:p>
      </dgm:t>
    </dgm:pt>
    <dgm:pt modelId="{5F42F0E2-48A9-40F2-A68B-AA3932572D29}" type="pres">
      <dgm:prSet presAssocID="{B91034D0-904F-4A09-B008-80674A3DF381}" presName="cycle" presStyleCnt="0">
        <dgm:presLayoutVars>
          <dgm:dir/>
          <dgm:resizeHandles val="exact"/>
        </dgm:presLayoutVars>
      </dgm:prSet>
      <dgm:spPr/>
    </dgm:pt>
    <dgm:pt modelId="{0EDDE643-27F7-46A3-BC15-8CD8C9D5AACF}" type="pres">
      <dgm:prSet presAssocID="{341960D6-AB5C-4387-B150-6D16110AC3C8}" presName="node" presStyleLbl="node1" presStyleIdx="0" presStyleCnt="6">
        <dgm:presLayoutVars>
          <dgm:bulletEnabled val="1"/>
        </dgm:presLayoutVars>
      </dgm:prSet>
      <dgm:spPr>
        <a:xfrm>
          <a:off x="2236173" y="657"/>
          <a:ext cx="1230869" cy="800065"/>
        </a:xfrm>
        <a:prstGeom prst="roundRect">
          <a:avLst/>
        </a:prstGeom>
      </dgm:spPr>
    </dgm:pt>
    <dgm:pt modelId="{A1941DB8-A217-41B2-A272-163F1E4D9B79}" type="pres">
      <dgm:prSet presAssocID="{341960D6-AB5C-4387-B150-6D16110AC3C8}" presName="spNode" presStyleCnt="0"/>
      <dgm:spPr/>
    </dgm:pt>
    <dgm:pt modelId="{41A7E4CF-BFD5-4566-A1DA-892EDA306DEE}" type="pres">
      <dgm:prSet presAssocID="{08666C5B-25B5-4B02-A70D-501BB43AF899}" presName="sibTrans" presStyleLbl="sibTrans1D1" presStyleIdx="0" presStyleCnt="6"/>
      <dgm:spPr/>
    </dgm:pt>
    <dgm:pt modelId="{EF7A3B78-5EFF-4C7E-B5D1-0140BE9DD8C3}" type="pres">
      <dgm:prSet presAssocID="{5D820F6B-49A0-4F32-932F-4B5412BA50E1}" presName="node" presStyleLbl="node1" presStyleIdx="1" presStyleCnt="6">
        <dgm:presLayoutVars>
          <dgm:bulletEnabled val="1"/>
        </dgm:presLayoutVars>
      </dgm:prSet>
      <dgm:spPr>
        <a:xfrm>
          <a:off x="3867172" y="942315"/>
          <a:ext cx="1230869" cy="800065"/>
        </a:xfrm>
        <a:prstGeom prst="roundRect">
          <a:avLst/>
        </a:prstGeom>
      </dgm:spPr>
    </dgm:pt>
    <dgm:pt modelId="{4B66C189-FEEA-44BF-B22C-72F633B2ED5C}" type="pres">
      <dgm:prSet presAssocID="{5D820F6B-49A0-4F32-932F-4B5412BA50E1}" presName="spNode" presStyleCnt="0"/>
      <dgm:spPr/>
    </dgm:pt>
    <dgm:pt modelId="{6CBB8BC9-B1BA-4FF9-A44C-AC7A6D79CD65}" type="pres">
      <dgm:prSet presAssocID="{E79240F3-ECEF-4914-B016-A5E69F986EE3}" presName="sibTrans" presStyleLbl="sibTrans1D1" presStyleIdx="1" presStyleCnt="6"/>
      <dgm:spPr/>
    </dgm:pt>
    <dgm:pt modelId="{479C2C5D-D789-4658-9337-F8865D65D598}" type="pres">
      <dgm:prSet presAssocID="{120E56B7-C1AF-41AD-8BAC-7230464187C7}" presName="node" presStyleLbl="node1" presStyleIdx="2" presStyleCnt="6">
        <dgm:presLayoutVars>
          <dgm:bulletEnabled val="1"/>
        </dgm:presLayoutVars>
      </dgm:prSet>
      <dgm:spPr>
        <a:xfrm>
          <a:off x="3867172" y="2825631"/>
          <a:ext cx="1230869" cy="800065"/>
        </a:xfrm>
        <a:prstGeom prst="roundRect">
          <a:avLst/>
        </a:prstGeom>
      </dgm:spPr>
    </dgm:pt>
    <dgm:pt modelId="{4CBE59CA-02A8-45BD-945C-6F83BF587601}" type="pres">
      <dgm:prSet presAssocID="{120E56B7-C1AF-41AD-8BAC-7230464187C7}" presName="spNode" presStyleCnt="0"/>
      <dgm:spPr/>
    </dgm:pt>
    <dgm:pt modelId="{2D394E9E-B8B9-4C81-9D45-420677B47954}" type="pres">
      <dgm:prSet presAssocID="{9A60CD9B-9ED5-4993-9345-309F50772673}" presName="sibTrans" presStyleLbl="sibTrans1D1" presStyleIdx="2" presStyleCnt="6"/>
      <dgm:spPr/>
    </dgm:pt>
    <dgm:pt modelId="{024C634E-CF80-4202-9C31-A4D29BBF0F98}" type="pres">
      <dgm:prSet presAssocID="{6F913A0F-62E2-484E-B5CB-BF860E48EAB5}" presName="node" presStyleLbl="node1" presStyleIdx="3" presStyleCnt="6">
        <dgm:presLayoutVars>
          <dgm:bulletEnabled val="1"/>
        </dgm:presLayoutVars>
      </dgm:prSet>
      <dgm:spPr>
        <a:xfrm>
          <a:off x="2236173" y="3767289"/>
          <a:ext cx="1230869" cy="800065"/>
        </a:xfrm>
        <a:prstGeom prst="roundRect">
          <a:avLst/>
        </a:prstGeom>
      </dgm:spPr>
    </dgm:pt>
    <dgm:pt modelId="{3624F391-C0C9-4226-993E-00D714EDD353}" type="pres">
      <dgm:prSet presAssocID="{6F913A0F-62E2-484E-B5CB-BF860E48EAB5}" presName="spNode" presStyleCnt="0"/>
      <dgm:spPr/>
    </dgm:pt>
    <dgm:pt modelId="{0C564B16-4CDB-4076-AC49-C9DB3582E3C6}" type="pres">
      <dgm:prSet presAssocID="{128A621F-93E3-4C18-8D21-4626877DBAC2}" presName="sibTrans" presStyleLbl="sibTrans1D1" presStyleIdx="3" presStyleCnt="6"/>
      <dgm:spPr/>
    </dgm:pt>
    <dgm:pt modelId="{9805D072-5136-4CD3-8279-92F06F48D626}" type="pres">
      <dgm:prSet presAssocID="{AB9E5D8C-3F25-427D-A486-89842443536F}" presName="node" presStyleLbl="node1" presStyleIdx="4" presStyleCnt="6">
        <dgm:presLayoutVars>
          <dgm:bulletEnabled val="1"/>
        </dgm:presLayoutVars>
      </dgm:prSet>
      <dgm:spPr>
        <a:xfrm>
          <a:off x="605173" y="2825631"/>
          <a:ext cx="1230869" cy="800065"/>
        </a:xfrm>
        <a:prstGeom prst="roundRect">
          <a:avLst/>
        </a:prstGeom>
      </dgm:spPr>
    </dgm:pt>
    <dgm:pt modelId="{FF16BDBA-59E0-4030-B3D4-7F4D5C409030}" type="pres">
      <dgm:prSet presAssocID="{AB9E5D8C-3F25-427D-A486-89842443536F}" presName="spNode" presStyleCnt="0"/>
      <dgm:spPr/>
    </dgm:pt>
    <dgm:pt modelId="{CEA5627B-0563-4D90-8700-431C0C0B54AF}" type="pres">
      <dgm:prSet presAssocID="{E5626AD7-A066-42F1-9D21-73E89F55D906}" presName="sibTrans" presStyleLbl="sibTrans1D1" presStyleIdx="4" presStyleCnt="6"/>
      <dgm:spPr/>
    </dgm:pt>
    <dgm:pt modelId="{16C98826-7172-465F-9978-579D095D8F2F}" type="pres">
      <dgm:prSet presAssocID="{CE6115CF-09F1-4AB3-A93C-71B4FF3A28BC}" presName="node" presStyleLbl="node1" presStyleIdx="5" presStyleCnt="6">
        <dgm:presLayoutVars>
          <dgm:bulletEnabled val="1"/>
        </dgm:presLayoutVars>
      </dgm:prSet>
      <dgm:spPr/>
    </dgm:pt>
    <dgm:pt modelId="{497CCD5C-02B5-4757-AB5E-66D0934BE9A9}" type="pres">
      <dgm:prSet presAssocID="{CE6115CF-09F1-4AB3-A93C-71B4FF3A28BC}" presName="spNode" presStyleCnt="0"/>
      <dgm:spPr/>
    </dgm:pt>
    <dgm:pt modelId="{C957A75D-AC2B-4BA7-AE69-526455F41609}" type="pres">
      <dgm:prSet presAssocID="{F0C672C3-D925-47F5-BFEE-0A1D51C7DE35}" presName="sibTrans" presStyleLbl="sibTrans1D1" presStyleIdx="5" presStyleCnt="6"/>
      <dgm:spPr/>
    </dgm:pt>
  </dgm:ptLst>
  <dgm:cxnLst>
    <dgm:cxn modelId="{BF982916-AF87-4744-AED8-50335FE1F734}" type="presOf" srcId="{9A60CD9B-9ED5-4993-9345-309F50772673}" destId="{2D394E9E-B8B9-4C81-9D45-420677B47954}" srcOrd="0" destOrd="0" presId="urn:microsoft.com/office/officeart/2005/8/layout/cycle5"/>
    <dgm:cxn modelId="{1548C11F-6867-41CE-93D6-F2C2885C3FA4}" type="presOf" srcId="{128A621F-93E3-4C18-8D21-4626877DBAC2}" destId="{0C564B16-4CDB-4076-AC49-C9DB3582E3C6}" srcOrd="0" destOrd="0" presId="urn:microsoft.com/office/officeart/2005/8/layout/cycle5"/>
    <dgm:cxn modelId="{4FC08A35-298B-4D1A-A4F7-F832E475D4DA}" type="presOf" srcId="{E5626AD7-A066-42F1-9D21-73E89F55D906}" destId="{CEA5627B-0563-4D90-8700-431C0C0B54AF}" srcOrd="0" destOrd="0" presId="urn:microsoft.com/office/officeart/2005/8/layout/cycle5"/>
    <dgm:cxn modelId="{3D09CD46-A42F-4615-B320-818B59D086A7}" type="presOf" srcId="{AB9E5D8C-3F25-427D-A486-89842443536F}" destId="{9805D072-5136-4CD3-8279-92F06F48D626}" srcOrd="0" destOrd="0" presId="urn:microsoft.com/office/officeart/2005/8/layout/cycle5"/>
    <dgm:cxn modelId="{2AC9956C-2282-4DC0-AB3D-5B6696CB1E8E}" srcId="{B91034D0-904F-4A09-B008-80674A3DF381}" destId="{6F913A0F-62E2-484E-B5CB-BF860E48EAB5}" srcOrd="3" destOrd="0" parTransId="{ACEED234-4D61-4B0F-A6C4-BB4C1F2E5F0A}" sibTransId="{128A621F-93E3-4C18-8D21-4626877DBAC2}"/>
    <dgm:cxn modelId="{85B65F7E-2147-455C-ABC0-4C055FE745D9}" type="presOf" srcId="{120E56B7-C1AF-41AD-8BAC-7230464187C7}" destId="{479C2C5D-D789-4658-9337-F8865D65D598}" srcOrd="0" destOrd="0" presId="urn:microsoft.com/office/officeart/2005/8/layout/cycle5"/>
    <dgm:cxn modelId="{A462788A-7EE1-454D-8100-5D9D27176F41}" srcId="{B91034D0-904F-4A09-B008-80674A3DF381}" destId="{CE6115CF-09F1-4AB3-A93C-71B4FF3A28BC}" srcOrd="5" destOrd="0" parTransId="{087559A3-4950-4BB6-9543-73C1BCC37D50}" sibTransId="{F0C672C3-D925-47F5-BFEE-0A1D51C7DE35}"/>
    <dgm:cxn modelId="{37B6898B-028D-4288-8C38-D837F9B68BD8}" type="presOf" srcId="{B91034D0-904F-4A09-B008-80674A3DF381}" destId="{5F42F0E2-48A9-40F2-A68B-AA3932572D29}" srcOrd="0" destOrd="0" presId="urn:microsoft.com/office/officeart/2005/8/layout/cycle5"/>
    <dgm:cxn modelId="{15B81993-8C67-4E74-BD3E-96A75CAF715F}" srcId="{B91034D0-904F-4A09-B008-80674A3DF381}" destId="{AB9E5D8C-3F25-427D-A486-89842443536F}" srcOrd="4" destOrd="0" parTransId="{D9B3196C-BAD6-4C2D-8C18-326B086FD149}" sibTransId="{E5626AD7-A066-42F1-9D21-73E89F55D906}"/>
    <dgm:cxn modelId="{24D61C95-B1E5-4F05-B8E9-D0CB969CFD5C}" srcId="{B91034D0-904F-4A09-B008-80674A3DF381}" destId="{120E56B7-C1AF-41AD-8BAC-7230464187C7}" srcOrd="2" destOrd="0" parTransId="{182CF93A-1736-49EE-A2B3-9CE1188D23FB}" sibTransId="{9A60CD9B-9ED5-4993-9345-309F50772673}"/>
    <dgm:cxn modelId="{447BA0A8-306E-40CD-818C-0BEE2BF6C6E6}" type="presOf" srcId="{341960D6-AB5C-4387-B150-6D16110AC3C8}" destId="{0EDDE643-27F7-46A3-BC15-8CD8C9D5AACF}" srcOrd="0" destOrd="0" presId="urn:microsoft.com/office/officeart/2005/8/layout/cycle5"/>
    <dgm:cxn modelId="{BECBECBE-D4AC-4AC2-949D-1C89757DC6EA}" type="presOf" srcId="{CE6115CF-09F1-4AB3-A93C-71B4FF3A28BC}" destId="{16C98826-7172-465F-9978-579D095D8F2F}" srcOrd="0" destOrd="0" presId="urn:microsoft.com/office/officeart/2005/8/layout/cycle5"/>
    <dgm:cxn modelId="{0D81F8CC-E083-4862-ABA9-E7CECA9F428B}" type="presOf" srcId="{5D820F6B-49A0-4F32-932F-4B5412BA50E1}" destId="{EF7A3B78-5EFF-4C7E-B5D1-0140BE9DD8C3}" srcOrd="0" destOrd="0" presId="urn:microsoft.com/office/officeart/2005/8/layout/cycle5"/>
    <dgm:cxn modelId="{2FCC2DDE-55A3-4442-A4D5-3DC2772083ED}" srcId="{B91034D0-904F-4A09-B008-80674A3DF381}" destId="{341960D6-AB5C-4387-B150-6D16110AC3C8}" srcOrd="0" destOrd="0" parTransId="{08BC9414-EBED-415F-8D56-40F71A800F0F}" sibTransId="{08666C5B-25B5-4B02-A70D-501BB43AF899}"/>
    <dgm:cxn modelId="{FD9F38DF-B165-4CC7-9ADF-0A20180DCABD}" type="presOf" srcId="{08666C5B-25B5-4B02-A70D-501BB43AF899}" destId="{41A7E4CF-BFD5-4566-A1DA-892EDA306DEE}" srcOrd="0" destOrd="0" presId="urn:microsoft.com/office/officeart/2005/8/layout/cycle5"/>
    <dgm:cxn modelId="{45A1ABE3-2BC5-4FB7-8306-2343B459D0DF}" type="presOf" srcId="{F0C672C3-D925-47F5-BFEE-0A1D51C7DE35}" destId="{C957A75D-AC2B-4BA7-AE69-526455F41609}" srcOrd="0" destOrd="0" presId="urn:microsoft.com/office/officeart/2005/8/layout/cycle5"/>
    <dgm:cxn modelId="{9E45FFE6-1EC0-48C9-AF3F-40F6B5A61EF6}" type="presOf" srcId="{6F913A0F-62E2-484E-B5CB-BF860E48EAB5}" destId="{024C634E-CF80-4202-9C31-A4D29BBF0F98}" srcOrd="0" destOrd="0" presId="urn:microsoft.com/office/officeart/2005/8/layout/cycle5"/>
    <dgm:cxn modelId="{52C744EC-B5FD-4FBF-B95F-9878F1FF5623}" srcId="{B91034D0-904F-4A09-B008-80674A3DF381}" destId="{5D820F6B-49A0-4F32-932F-4B5412BA50E1}" srcOrd="1" destOrd="0" parTransId="{55FEC0F6-0521-4055-A5A5-428B7CB8600B}" sibTransId="{E79240F3-ECEF-4914-B016-A5E69F986EE3}"/>
    <dgm:cxn modelId="{E4474AED-E456-45A7-9DE3-1EA7B5EF44AD}" type="presOf" srcId="{E79240F3-ECEF-4914-B016-A5E69F986EE3}" destId="{6CBB8BC9-B1BA-4FF9-A44C-AC7A6D79CD65}" srcOrd="0" destOrd="0" presId="urn:microsoft.com/office/officeart/2005/8/layout/cycle5"/>
    <dgm:cxn modelId="{4F659D8B-A4F5-4D59-ABA4-1881F793CEF8}" type="presParOf" srcId="{5F42F0E2-48A9-40F2-A68B-AA3932572D29}" destId="{0EDDE643-27F7-46A3-BC15-8CD8C9D5AACF}" srcOrd="0" destOrd="0" presId="urn:microsoft.com/office/officeart/2005/8/layout/cycle5"/>
    <dgm:cxn modelId="{F73847DD-5BE8-42E6-9F1D-6D901EF09A3F}" type="presParOf" srcId="{5F42F0E2-48A9-40F2-A68B-AA3932572D29}" destId="{A1941DB8-A217-41B2-A272-163F1E4D9B79}" srcOrd="1" destOrd="0" presId="urn:microsoft.com/office/officeart/2005/8/layout/cycle5"/>
    <dgm:cxn modelId="{838CAE1C-B1C3-439D-9BBE-D3F917A1C97A}" type="presParOf" srcId="{5F42F0E2-48A9-40F2-A68B-AA3932572D29}" destId="{41A7E4CF-BFD5-4566-A1DA-892EDA306DEE}" srcOrd="2" destOrd="0" presId="urn:microsoft.com/office/officeart/2005/8/layout/cycle5"/>
    <dgm:cxn modelId="{294D6250-1AB8-4F4A-9C5F-369D7F6780AE}" type="presParOf" srcId="{5F42F0E2-48A9-40F2-A68B-AA3932572D29}" destId="{EF7A3B78-5EFF-4C7E-B5D1-0140BE9DD8C3}" srcOrd="3" destOrd="0" presId="urn:microsoft.com/office/officeart/2005/8/layout/cycle5"/>
    <dgm:cxn modelId="{0E6C8E0F-A854-4B31-8EDC-4434F03BF408}" type="presParOf" srcId="{5F42F0E2-48A9-40F2-A68B-AA3932572D29}" destId="{4B66C189-FEEA-44BF-B22C-72F633B2ED5C}" srcOrd="4" destOrd="0" presId="urn:microsoft.com/office/officeart/2005/8/layout/cycle5"/>
    <dgm:cxn modelId="{6FE5363B-C128-43E3-B68C-D7A628960A36}" type="presParOf" srcId="{5F42F0E2-48A9-40F2-A68B-AA3932572D29}" destId="{6CBB8BC9-B1BA-4FF9-A44C-AC7A6D79CD65}" srcOrd="5" destOrd="0" presId="urn:microsoft.com/office/officeart/2005/8/layout/cycle5"/>
    <dgm:cxn modelId="{577DCDA8-0C03-40FB-AC63-A54CF1D9C3CD}" type="presParOf" srcId="{5F42F0E2-48A9-40F2-A68B-AA3932572D29}" destId="{479C2C5D-D789-4658-9337-F8865D65D598}" srcOrd="6" destOrd="0" presId="urn:microsoft.com/office/officeart/2005/8/layout/cycle5"/>
    <dgm:cxn modelId="{B165B3A7-6A9A-4A73-AFD4-51EFEDB380CC}" type="presParOf" srcId="{5F42F0E2-48A9-40F2-A68B-AA3932572D29}" destId="{4CBE59CA-02A8-45BD-945C-6F83BF587601}" srcOrd="7" destOrd="0" presId="urn:microsoft.com/office/officeart/2005/8/layout/cycle5"/>
    <dgm:cxn modelId="{2638DCA8-A0A9-4352-A19B-740AD8BFDF4D}" type="presParOf" srcId="{5F42F0E2-48A9-40F2-A68B-AA3932572D29}" destId="{2D394E9E-B8B9-4C81-9D45-420677B47954}" srcOrd="8" destOrd="0" presId="urn:microsoft.com/office/officeart/2005/8/layout/cycle5"/>
    <dgm:cxn modelId="{3DB7F101-2E30-44AF-9ECB-86B9EF942DEE}" type="presParOf" srcId="{5F42F0E2-48A9-40F2-A68B-AA3932572D29}" destId="{024C634E-CF80-4202-9C31-A4D29BBF0F98}" srcOrd="9" destOrd="0" presId="urn:microsoft.com/office/officeart/2005/8/layout/cycle5"/>
    <dgm:cxn modelId="{097A350A-36FC-40A8-B599-861D7C7FDE30}" type="presParOf" srcId="{5F42F0E2-48A9-40F2-A68B-AA3932572D29}" destId="{3624F391-C0C9-4226-993E-00D714EDD353}" srcOrd="10" destOrd="0" presId="urn:microsoft.com/office/officeart/2005/8/layout/cycle5"/>
    <dgm:cxn modelId="{C798BF31-587F-48F6-BA20-5CF3F8C2F171}" type="presParOf" srcId="{5F42F0E2-48A9-40F2-A68B-AA3932572D29}" destId="{0C564B16-4CDB-4076-AC49-C9DB3582E3C6}" srcOrd="11" destOrd="0" presId="urn:microsoft.com/office/officeart/2005/8/layout/cycle5"/>
    <dgm:cxn modelId="{F1916274-E0E0-4E4B-9E3D-37D2500294FF}" type="presParOf" srcId="{5F42F0E2-48A9-40F2-A68B-AA3932572D29}" destId="{9805D072-5136-4CD3-8279-92F06F48D626}" srcOrd="12" destOrd="0" presId="urn:microsoft.com/office/officeart/2005/8/layout/cycle5"/>
    <dgm:cxn modelId="{EEBEC081-895A-4C33-8788-9E2BD7173F2D}" type="presParOf" srcId="{5F42F0E2-48A9-40F2-A68B-AA3932572D29}" destId="{FF16BDBA-59E0-4030-B3D4-7F4D5C409030}" srcOrd="13" destOrd="0" presId="urn:microsoft.com/office/officeart/2005/8/layout/cycle5"/>
    <dgm:cxn modelId="{8B203EA2-6B34-4410-868F-B27F0F0AEB20}" type="presParOf" srcId="{5F42F0E2-48A9-40F2-A68B-AA3932572D29}" destId="{CEA5627B-0563-4D90-8700-431C0C0B54AF}" srcOrd="14" destOrd="0" presId="urn:microsoft.com/office/officeart/2005/8/layout/cycle5"/>
    <dgm:cxn modelId="{60B79B24-71F5-4732-AF06-7961B3B6FF2C}" type="presParOf" srcId="{5F42F0E2-48A9-40F2-A68B-AA3932572D29}" destId="{16C98826-7172-465F-9978-579D095D8F2F}" srcOrd="15" destOrd="0" presId="urn:microsoft.com/office/officeart/2005/8/layout/cycle5"/>
    <dgm:cxn modelId="{360170A2-2D79-4F1F-8184-F623C43E2F60}" type="presParOf" srcId="{5F42F0E2-48A9-40F2-A68B-AA3932572D29}" destId="{497CCD5C-02B5-4757-AB5E-66D0934BE9A9}" srcOrd="16" destOrd="0" presId="urn:microsoft.com/office/officeart/2005/8/layout/cycle5"/>
    <dgm:cxn modelId="{BB847C5A-531F-4A27-89E1-1304F7E0CEDA}" type="presParOf" srcId="{5F42F0E2-48A9-40F2-A68B-AA3932572D29}" destId="{C957A75D-AC2B-4BA7-AE69-526455F41609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1034D0-904F-4A09-B008-80674A3DF381}" type="doc">
      <dgm:prSet loTypeId="urn:microsoft.com/office/officeart/2005/8/layout/cycle5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D820F6B-49A0-4F32-932F-4B5412BA50E1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200" dirty="0"/>
            <a:t>Automated data collection</a:t>
          </a:r>
        </a:p>
        <a:p>
          <a:r>
            <a:rPr lang="en-US" sz="1200" dirty="0"/>
            <a:t>Existing Conditions</a:t>
          </a:r>
        </a:p>
      </dgm:t>
    </dgm:pt>
    <dgm:pt modelId="{55FEC0F6-0521-4055-A5A5-428B7CB8600B}" type="parTrans" cxnId="{52C744EC-B5FD-4FBF-B95F-9878F1FF5623}">
      <dgm:prSet/>
      <dgm:spPr/>
      <dgm:t>
        <a:bodyPr/>
        <a:lstStyle/>
        <a:p>
          <a:endParaRPr lang="en-US"/>
        </a:p>
      </dgm:t>
    </dgm:pt>
    <dgm:pt modelId="{E79240F3-ECEF-4914-B016-A5E69F986EE3}" type="sibTrans" cxnId="{52C744EC-B5FD-4FBF-B95F-9878F1FF5623}">
      <dgm:prSet/>
      <dgm:spPr/>
      <dgm:t>
        <a:bodyPr/>
        <a:lstStyle/>
        <a:p>
          <a:endParaRPr lang="en-US"/>
        </a:p>
      </dgm:t>
    </dgm:pt>
    <dgm:pt modelId="{120E56B7-C1AF-41AD-8BAC-7230464187C7}">
      <dgm:prSet phldrT="[Text]" custT="1"/>
      <dgm:spPr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Automated Analytics 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Existing Conditions</a:t>
          </a:r>
        </a:p>
      </dgm:t>
    </dgm:pt>
    <dgm:pt modelId="{182CF93A-1736-49EE-A2B3-9CE1188D23FB}" type="parTrans" cxnId="{24D61C95-B1E5-4F05-B8E9-D0CB969CFD5C}">
      <dgm:prSet/>
      <dgm:spPr/>
      <dgm:t>
        <a:bodyPr/>
        <a:lstStyle/>
        <a:p>
          <a:endParaRPr lang="en-US"/>
        </a:p>
      </dgm:t>
    </dgm:pt>
    <dgm:pt modelId="{9A60CD9B-9ED5-4993-9345-309F50772673}" type="sibTrans" cxnId="{24D61C95-B1E5-4F05-B8E9-D0CB969CFD5C}">
      <dgm:prSet/>
      <dgm:spPr/>
      <dgm:t>
        <a:bodyPr/>
        <a:lstStyle/>
        <a:p>
          <a:endParaRPr lang="en-US"/>
        </a:p>
      </dgm:t>
    </dgm:pt>
    <dgm:pt modelId="{6F913A0F-62E2-484E-B5CB-BF860E48EAB5}">
      <dgm:prSet phldrT="[Text]"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Develop and Implement Improvements</a:t>
          </a:r>
        </a:p>
      </dgm:t>
    </dgm:pt>
    <dgm:pt modelId="{ACEED234-4D61-4B0F-A6C4-BB4C1F2E5F0A}" type="parTrans" cxnId="{2AC9956C-2282-4DC0-AB3D-5B6696CB1E8E}">
      <dgm:prSet/>
      <dgm:spPr/>
      <dgm:t>
        <a:bodyPr/>
        <a:lstStyle/>
        <a:p>
          <a:endParaRPr lang="en-US"/>
        </a:p>
      </dgm:t>
    </dgm:pt>
    <dgm:pt modelId="{128A621F-93E3-4C18-8D21-4626877DBAC2}" type="sibTrans" cxnId="{2AC9956C-2282-4DC0-AB3D-5B6696CB1E8E}">
      <dgm:prSet/>
      <dgm:spPr/>
      <dgm:t>
        <a:bodyPr/>
        <a:lstStyle/>
        <a:p>
          <a:endParaRPr lang="en-US"/>
        </a:p>
      </dgm:t>
    </dgm:pt>
    <dgm:pt modelId="{AB9E5D8C-3F25-427D-A486-89842443536F}">
      <dgm:prSet custT="1"/>
      <dgm:spPr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Automated Data Collections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Future Conditions</a:t>
          </a:r>
        </a:p>
      </dgm:t>
    </dgm:pt>
    <dgm:pt modelId="{D9B3196C-BAD6-4C2D-8C18-326B086FD149}" type="parTrans" cxnId="{15B81993-8C67-4E74-BD3E-96A75CAF715F}">
      <dgm:prSet/>
      <dgm:spPr/>
      <dgm:t>
        <a:bodyPr/>
        <a:lstStyle/>
        <a:p>
          <a:endParaRPr lang="en-US"/>
        </a:p>
      </dgm:t>
    </dgm:pt>
    <dgm:pt modelId="{E5626AD7-A066-42F1-9D21-73E89F55D906}" type="sibTrans" cxnId="{15B81993-8C67-4E74-BD3E-96A75CAF715F}">
      <dgm:prSet/>
      <dgm:spPr/>
      <dgm:t>
        <a:bodyPr/>
        <a:lstStyle/>
        <a:p>
          <a:endParaRPr lang="en-US"/>
        </a:p>
      </dgm:t>
    </dgm:pt>
    <dgm:pt modelId="{14CA7500-980F-42A2-9918-6ED5701D8FB0}">
      <dgm:prSet phldrT="[Text]" custT="1"/>
      <dgm:spPr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41910" tIns="41910" rIns="41910" bIns="41910" numCol="1" spcCol="1270" anchor="ctr" anchorCtr="0"/>
        <a:lstStyle/>
        <a:p>
          <a:r>
            <a:rPr lang="en-US" sz="1200" dirty="0"/>
            <a:t>Project scope, goals, and objectives</a:t>
          </a:r>
        </a:p>
      </dgm:t>
    </dgm:pt>
    <dgm:pt modelId="{E600906A-7F63-4D4C-BD76-C26F4A91ABF6}" type="parTrans" cxnId="{74E38950-C3AF-4447-AAAF-25665E248216}">
      <dgm:prSet/>
      <dgm:spPr/>
      <dgm:t>
        <a:bodyPr/>
        <a:lstStyle/>
        <a:p>
          <a:endParaRPr lang="en-US"/>
        </a:p>
      </dgm:t>
    </dgm:pt>
    <dgm:pt modelId="{C90E6DBF-A816-47ED-A9F9-2CDBD0AC9145}" type="sibTrans" cxnId="{74E38950-C3AF-4447-AAAF-25665E248216}">
      <dgm:prSet/>
      <dgm:spPr/>
      <dgm:t>
        <a:bodyPr/>
        <a:lstStyle/>
        <a:p>
          <a:endParaRPr lang="en-US"/>
        </a:p>
      </dgm:t>
    </dgm:pt>
    <dgm:pt modelId="{6B4FFB41-7F28-4688-B4A1-2FE80BF929FB}">
      <dgm:prSet custT="1"/>
      <dgm:spPr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prstClr val="white"/>
            </a:solidFill>
            <a:latin typeface="Corbel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Automated Analysis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Future Conditions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prstClr val="white"/>
            </a:solidFill>
            <a:latin typeface="Corbel"/>
            <a:ea typeface="+mn-ea"/>
            <a:cs typeface="+mn-cs"/>
          </a:endParaRPr>
        </a:p>
      </dgm:t>
    </dgm:pt>
    <dgm:pt modelId="{D50082CC-D6CA-4613-98FA-A085F428C1CD}" type="parTrans" cxnId="{FE178FEF-023B-474C-ACA4-9E53A0F872D7}">
      <dgm:prSet/>
      <dgm:spPr/>
      <dgm:t>
        <a:bodyPr/>
        <a:lstStyle/>
        <a:p>
          <a:endParaRPr lang="en-US"/>
        </a:p>
      </dgm:t>
    </dgm:pt>
    <dgm:pt modelId="{A5C49451-AA06-4868-BBFE-0CC258E774BE}" type="sibTrans" cxnId="{FE178FEF-023B-474C-ACA4-9E53A0F872D7}">
      <dgm:prSet/>
      <dgm:spPr/>
      <dgm:t>
        <a:bodyPr/>
        <a:lstStyle/>
        <a:p>
          <a:endParaRPr lang="en-US"/>
        </a:p>
      </dgm:t>
    </dgm:pt>
    <dgm:pt modelId="{5F42F0E2-48A9-40F2-A68B-AA3932572D29}" type="pres">
      <dgm:prSet presAssocID="{B91034D0-904F-4A09-B008-80674A3DF381}" presName="cycle" presStyleCnt="0">
        <dgm:presLayoutVars>
          <dgm:dir/>
          <dgm:resizeHandles val="exact"/>
        </dgm:presLayoutVars>
      </dgm:prSet>
      <dgm:spPr/>
    </dgm:pt>
    <dgm:pt modelId="{0168F746-F9FD-4DA3-B319-6138832C3397}" type="pres">
      <dgm:prSet presAssocID="{14CA7500-980F-42A2-9918-6ED5701D8FB0}" presName="node" presStyleLbl="node1" presStyleIdx="0" presStyleCnt="6">
        <dgm:presLayoutVars>
          <dgm:bulletEnabled val="1"/>
        </dgm:presLayoutVars>
      </dgm:prSet>
      <dgm:spPr>
        <a:xfrm>
          <a:off x="1994031" y="3268"/>
          <a:ext cx="1229153" cy="798950"/>
        </a:xfrm>
        <a:prstGeom prst="roundRect">
          <a:avLst/>
        </a:prstGeom>
      </dgm:spPr>
    </dgm:pt>
    <dgm:pt modelId="{289B9425-1698-40FC-B861-935855294F99}" type="pres">
      <dgm:prSet presAssocID="{14CA7500-980F-42A2-9918-6ED5701D8FB0}" presName="spNode" presStyleCnt="0"/>
      <dgm:spPr/>
    </dgm:pt>
    <dgm:pt modelId="{B11F2BCC-AD24-4C55-9232-E01619BCC785}" type="pres">
      <dgm:prSet presAssocID="{C90E6DBF-A816-47ED-A9F9-2CDBD0AC9145}" presName="sibTrans" presStyleLbl="sibTrans1D1" presStyleIdx="0" presStyleCnt="6"/>
      <dgm:spPr/>
    </dgm:pt>
    <dgm:pt modelId="{EF7A3B78-5EFF-4C7E-B5D1-0140BE9DD8C3}" type="pres">
      <dgm:prSet presAssocID="{5D820F6B-49A0-4F32-932F-4B5412BA50E1}" presName="node" presStyleLbl="node1" presStyleIdx="1" presStyleCnt="6">
        <dgm:presLayoutVars>
          <dgm:bulletEnabled val="1"/>
        </dgm:presLayoutVars>
      </dgm:prSet>
      <dgm:spPr/>
    </dgm:pt>
    <dgm:pt modelId="{4B66C189-FEEA-44BF-B22C-72F633B2ED5C}" type="pres">
      <dgm:prSet presAssocID="{5D820F6B-49A0-4F32-932F-4B5412BA50E1}" presName="spNode" presStyleCnt="0"/>
      <dgm:spPr/>
    </dgm:pt>
    <dgm:pt modelId="{6CBB8BC9-B1BA-4FF9-A44C-AC7A6D79CD65}" type="pres">
      <dgm:prSet presAssocID="{E79240F3-ECEF-4914-B016-A5E69F986EE3}" presName="sibTrans" presStyleLbl="sibTrans1D1" presStyleIdx="1" presStyleCnt="6"/>
      <dgm:spPr/>
    </dgm:pt>
    <dgm:pt modelId="{479C2C5D-D789-4658-9337-F8865D65D598}" type="pres">
      <dgm:prSet presAssocID="{120E56B7-C1AF-41AD-8BAC-7230464187C7}" presName="node" presStyleLbl="node1" presStyleIdx="2" presStyleCnt="6">
        <dgm:presLayoutVars>
          <dgm:bulletEnabled val="1"/>
        </dgm:presLayoutVars>
      </dgm:prSet>
      <dgm:spPr>
        <a:xfrm>
          <a:off x="3623252" y="2825161"/>
          <a:ext cx="1229153" cy="798950"/>
        </a:xfrm>
        <a:prstGeom prst="roundRect">
          <a:avLst/>
        </a:prstGeom>
      </dgm:spPr>
    </dgm:pt>
    <dgm:pt modelId="{4CBE59CA-02A8-45BD-945C-6F83BF587601}" type="pres">
      <dgm:prSet presAssocID="{120E56B7-C1AF-41AD-8BAC-7230464187C7}" presName="spNode" presStyleCnt="0"/>
      <dgm:spPr/>
    </dgm:pt>
    <dgm:pt modelId="{2D394E9E-B8B9-4C81-9D45-420677B47954}" type="pres">
      <dgm:prSet presAssocID="{9A60CD9B-9ED5-4993-9345-309F50772673}" presName="sibTrans" presStyleLbl="sibTrans1D1" presStyleIdx="2" presStyleCnt="6"/>
      <dgm:spPr/>
    </dgm:pt>
    <dgm:pt modelId="{024C634E-CF80-4202-9C31-A4D29BBF0F98}" type="pres">
      <dgm:prSet presAssocID="{6F913A0F-62E2-484E-B5CB-BF860E48EAB5}" presName="node" presStyleLbl="node1" presStyleIdx="3" presStyleCnt="6">
        <dgm:presLayoutVars>
          <dgm:bulletEnabled val="1"/>
        </dgm:presLayoutVars>
      </dgm:prSet>
      <dgm:spPr>
        <a:xfrm>
          <a:off x="1994031" y="3765792"/>
          <a:ext cx="1229153" cy="798950"/>
        </a:xfrm>
        <a:prstGeom prst="roundRect">
          <a:avLst/>
        </a:prstGeom>
      </dgm:spPr>
    </dgm:pt>
    <dgm:pt modelId="{3624F391-C0C9-4226-993E-00D714EDD353}" type="pres">
      <dgm:prSet presAssocID="{6F913A0F-62E2-484E-B5CB-BF860E48EAB5}" presName="spNode" presStyleCnt="0"/>
      <dgm:spPr/>
    </dgm:pt>
    <dgm:pt modelId="{0C564B16-4CDB-4076-AC49-C9DB3582E3C6}" type="pres">
      <dgm:prSet presAssocID="{128A621F-93E3-4C18-8D21-4626877DBAC2}" presName="sibTrans" presStyleLbl="sibTrans1D1" presStyleIdx="3" presStyleCnt="6"/>
      <dgm:spPr/>
    </dgm:pt>
    <dgm:pt modelId="{9805D072-5136-4CD3-8279-92F06F48D626}" type="pres">
      <dgm:prSet presAssocID="{AB9E5D8C-3F25-427D-A486-89842443536F}" presName="node" presStyleLbl="node1" presStyleIdx="4" presStyleCnt="6">
        <dgm:presLayoutVars>
          <dgm:bulletEnabled val="1"/>
        </dgm:presLayoutVars>
      </dgm:prSet>
      <dgm:spPr>
        <a:xfrm>
          <a:off x="364811" y="2825161"/>
          <a:ext cx="1229153" cy="798950"/>
        </a:xfrm>
        <a:prstGeom prst="roundRect">
          <a:avLst/>
        </a:prstGeom>
      </dgm:spPr>
    </dgm:pt>
    <dgm:pt modelId="{FF16BDBA-59E0-4030-B3D4-7F4D5C409030}" type="pres">
      <dgm:prSet presAssocID="{AB9E5D8C-3F25-427D-A486-89842443536F}" presName="spNode" presStyleCnt="0"/>
      <dgm:spPr/>
    </dgm:pt>
    <dgm:pt modelId="{CEA5627B-0563-4D90-8700-431C0C0B54AF}" type="pres">
      <dgm:prSet presAssocID="{E5626AD7-A066-42F1-9D21-73E89F55D906}" presName="sibTrans" presStyleLbl="sibTrans1D1" presStyleIdx="4" presStyleCnt="6"/>
      <dgm:spPr/>
    </dgm:pt>
    <dgm:pt modelId="{3E6A37B5-2F50-446E-9D08-44319EF66B3A}" type="pres">
      <dgm:prSet presAssocID="{6B4FFB41-7F28-4688-B4A1-2FE80BF929FB}" presName="node" presStyleLbl="node1" presStyleIdx="5" presStyleCnt="6">
        <dgm:presLayoutVars>
          <dgm:bulletEnabled val="1"/>
        </dgm:presLayoutVars>
      </dgm:prSet>
      <dgm:spPr>
        <a:xfrm>
          <a:off x="364811" y="943899"/>
          <a:ext cx="1229153" cy="798950"/>
        </a:xfrm>
        <a:prstGeom prst="roundRect">
          <a:avLst/>
        </a:prstGeom>
      </dgm:spPr>
    </dgm:pt>
    <dgm:pt modelId="{7DA53614-582A-4D01-AB4D-6F4D389CBED2}" type="pres">
      <dgm:prSet presAssocID="{6B4FFB41-7F28-4688-B4A1-2FE80BF929FB}" presName="spNode" presStyleCnt="0"/>
      <dgm:spPr/>
    </dgm:pt>
    <dgm:pt modelId="{1559B970-5A49-41C2-AB0F-0423D0EB2C81}" type="pres">
      <dgm:prSet presAssocID="{A5C49451-AA06-4868-BBFE-0CC258E774BE}" presName="sibTrans" presStyleLbl="sibTrans1D1" presStyleIdx="5" presStyleCnt="6"/>
      <dgm:spPr/>
    </dgm:pt>
  </dgm:ptLst>
  <dgm:cxnLst>
    <dgm:cxn modelId="{BF982916-AF87-4744-AED8-50335FE1F734}" type="presOf" srcId="{9A60CD9B-9ED5-4993-9345-309F50772673}" destId="{2D394E9E-B8B9-4C81-9D45-420677B47954}" srcOrd="0" destOrd="0" presId="urn:microsoft.com/office/officeart/2005/8/layout/cycle5"/>
    <dgm:cxn modelId="{1548C11F-6867-41CE-93D6-F2C2885C3FA4}" type="presOf" srcId="{128A621F-93E3-4C18-8D21-4626877DBAC2}" destId="{0C564B16-4CDB-4076-AC49-C9DB3582E3C6}" srcOrd="0" destOrd="0" presId="urn:microsoft.com/office/officeart/2005/8/layout/cycle5"/>
    <dgm:cxn modelId="{4FC08A35-298B-4D1A-A4F7-F832E475D4DA}" type="presOf" srcId="{E5626AD7-A066-42F1-9D21-73E89F55D906}" destId="{CEA5627B-0563-4D90-8700-431C0C0B54AF}" srcOrd="0" destOrd="0" presId="urn:microsoft.com/office/officeart/2005/8/layout/cycle5"/>
    <dgm:cxn modelId="{3D09CD46-A42F-4615-B320-818B59D086A7}" type="presOf" srcId="{AB9E5D8C-3F25-427D-A486-89842443536F}" destId="{9805D072-5136-4CD3-8279-92F06F48D626}" srcOrd="0" destOrd="0" presId="urn:microsoft.com/office/officeart/2005/8/layout/cycle5"/>
    <dgm:cxn modelId="{2AC9956C-2282-4DC0-AB3D-5B6696CB1E8E}" srcId="{B91034D0-904F-4A09-B008-80674A3DF381}" destId="{6F913A0F-62E2-484E-B5CB-BF860E48EAB5}" srcOrd="3" destOrd="0" parTransId="{ACEED234-4D61-4B0F-A6C4-BB4C1F2E5F0A}" sibTransId="{128A621F-93E3-4C18-8D21-4626877DBAC2}"/>
    <dgm:cxn modelId="{D3DA3650-18FD-42F3-B585-31300C83A430}" type="presOf" srcId="{14CA7500-980F-42A2-9918-6ED5701D8FB0}" destId="{0168F746-F9FD-4DA3-B319-6138832C3397}" srcOrd="0" destOrd="0" presId="urn:microsoft.com/office/officeart/2005/8/layout/cycle5"/>
    <dgm:cxn modelId="{74E38950-C3AF-4447-AAAF-25665E248216}" srcId="{B91034D0-904F-4A09-B008-80674A3DF381}" destId="{14CA7500-980F-42A2-9918-6ED5701D8FB0}" srcOrd="0" destOrd="0" parTransId="{E600906A-7F63-4D4C-BD76-C26F4A91ABF6}" sibTransId="{C90E6DBF-A816-47ED-A9F9-2CDBD0AC9145}"/>
    <dgm:cxn modelId="{85B65F7E-2147-455C-ABC0-4C055FE745D9}" type="presOf" srcId="{120E56B7-C1AF-41AD-8BAC-7230464187C7}" destId="{479C2C5D-D789-4658-9337-F8865D65D598}" srcOrd="0" destOrd="0" presId="urn:microsoft.com/office/officeart/2005/8/layout/cycle5"/>
    <dgm:cxn modelId="{37B6898B-028D-4288-8C38-D837F9B68BD8}" type="presOf" srcId="{B91034D0-904F-4A09-B008-80674A3DF381}" destId="{5F42F0E2-48A9-40F2-A68B-AA3932572D29}" srcOrd="0" destOrd="0" presId="urn:microsoft.com/office/officeart/2005/8/layout/cycle5"/>
    <dgm:cxn modelId="{1E053790-9A91-439B-A0B1-DFAF4793BB5C}" type="presOf" srcId="{6B4FFB41-7F28-4688-B4A1-2FE80BF929FB}" destId="{3E6A37B5-2F50-446E-9D08-44319EF66B3A}" srcOrd="0" destOrd="0" presId="urn:microsoft.com/office/officeart/2005/8/layout/cycle5"/>
    <dgm:cxn modelId="{15B81993-8C67-4E74-BD3E-96A75CAF715F}" srcId="{B91034D0-904F-4A09-B008-80674A3DF381}" destId="{AB9E5D8C-3F25-427D-A486-89842443536F}" srcOrd="4" destOrd="0" parTransId="{D9B3196C-BAD6-4C2D-8C18-326B086FD149}" sibTransId="{E5626AD7-A066-42F1-9D21-73E89F55D906}"/>
    <dgm:cxn modelId="{24D61C95-B1E5-4F05-B8E9-D0CB969CFD5C}" srcId="{B91034D0-904F-4A09-B008-80674A3DF381}" destId="{120E56B7-C1AF-41AD-8BAC-7230464187C7}" srcOrd="2" destOrd="0" parTransId="{182CF93A-1736-49EE-A2B3-9CE1188D23FB}" sibTransId="{9A60CD9B-9ED5-4993-9345-309F50772673}"/>
    <dgm:cxn modelId="{83E9D9AC-5E58-416C-B647-7B5AF17F9267}" type="presOf" srcId="{C90E6DBF-A816-47ED-A9F9-2CDBD0AC9145}" destId="{B11F2BCC-AD24-4C55-9232-E01619BCC785}" srcOrd="0" destOrd="0" presId="urn:microsoft.com/office/officeart/2005/8/layout/cycle5"/>
    <dgm:cxn modelId="{0D81F8CC-E083-4862-ABA9-E7CECA9F428B}" type="presOf" srcId="{5D820F6B-49A0-4F32-932F-4B5412BA50E1}" destId="{EF7A3B78-5EFF-4C7E-B5D1-0140BE9DD8C3}" srcOrd="0" destOrd="0" presId="urn:microsoft.com/office/officeart/2005/8/layout/cycle5"/>
    <dgm:cxn modelId="{9E45FFE6-1EC0-48C9-AF3F-40F6B5A61EF6}" type="presOf" srcId="{6F913A0F-62E2-484E-B5CB-BF860E48EAB5}" destId="{024C634E-CF80-4202-9C31-A4D29BBF0F98}" srcOrd="0" destOrd="0" presId="urn:microsoft.com/office/officeart/2005/8/layout/cycle5"/>
    <dgm:cxn modelId="{52C744EC-B5FD-4FBF-B95F-9878F1FF5623}" srcId="{B91034D0-904F-4A09-B008-80674A3DF381}" destId="{5D820F6B-49A0-4F32-932F-4B5412BA50E1}" srcOrd="1" destOrd="0" parTransId="{55FEC0F6-0521-4055-A5A5-428B7CB8600B}" sibTransId="{E79240F3-ECEF-4914-B016-A5E69F986EE3}"/>
    <dgm:cxn modelId="{E4474AED-E456-45A7-9DE3-1EA7B5EF44AD}" type="presOf" srcId="{E79240F3-ECEF-4914-B016-A5E69F986EE3}" destId="{6CBB8BC9-B1BA-4FF9-A44C-AC7A6D79CD65}" srcOrd="0" destOrd="0" presId="urn:microsoft.com/office/officeart/2005/8/layout/cycle5"/>
    <dgm:cxn modelId="{1DF207EE-98A7-4F6A-89DF-1AE264EF90E8}" type="presOf" srcId="{A5C49451-AA06-4868-BBFE-0CC258E774BE}" destId="{1559B970-5A49-41C2-AB0F-0423D0EB2C81}" srcOrd="0" destOrd="0" presId="urn:microsoft.com/office/officeart/2005/8/layout/cycle5"/>
    <dgm:cxn modelId="{FE178FEF-023B-474C-ACA4-9E53A0F872D7}" srcId="{B91034D0-904F-4A09-B008-80674A3DF381}" destId="{6B4FFB41-7F28-4688-B4A1-2FE80BF929FB}" srcOrd="5" destOrd="0" parTransId="{D50082CC-D6CA-4613-98FA-A085F428C1CD}" sibTransId="{A5C49451-AA06-4868-BBFE-0CC258E774BE}"/>
    <dgm:cxn modelId="{40842634-C3A5-4FD0-BADC-170BCE290FB3}" type="presParOf" srcId="{5F42F0E2-48A9-40F2-A68B-AA3932572D29}" destId="{0168F746-F9FD-4DA3-B319-6138832C3397}" srcOrd="0" destOrd="0" presId="urn:microsoft.com/office/officeart/2005/8/layout/cycle5"/>
    <dgm:cxn modelId="{BBD1EFE8-F141-48A4-8E70-3581951769CA}" type="presParOf" srcId="{5F42F0E2-48A9-40F2-A68B-AA3932572D29}" destId="{289B9425-1698-40FC-B861-935855294F99}" srcOrd="1" destOrd="0" presId="urn:microsoft.com/office/officeart/2005/8/layout/cycle5"/>
    <dgm:cxn modelId="{8D753799-824F-4DBF-95E3-2128FC8BE356}" type="presParOf" srcId="{5F42F0E2-48A9-40F2-A68B-AA3932572D29}" destId="{B11F2BCC-AD24-4C55-9232-E01619BCC785}" srcOrd="2" destOrd="0" presId="urn:microsoft.com/office/officeart/2005/8/layout/cycle5"/>
    <dgm:cxn modelId="{294D6250-1AB8-4F4A-9C5F-369D7F6780AE}" type="presParOf" srcId="{5F42F0E2-48A9-40F2-A68B-AA3932572D29}" destId="{EF7A3B78-5EFF-4C7E-B5D1-0140BE9DD8C3}" srcOrd="3" destOrd="0" presId="urn:microsoft.com/office/officeart/2005/8/layout/cycle5"/>
    <dgm:cxn modelId="{0E6C8E0F-A854-4B31-8EDC-4434F03BF408}" type="presParOf" srcId="{5F42F0E2-48A9-40F2-A68B-AA3932572D29}" destId="{4B66C189-FEEA-44BF-B22C-72F633B2ED5C}" srcOrd="4" destOrd="0" presId="urn:microsoft.com/office/officeart/2005/8/layout/cycle5"/>
    <dgm:cxn modelId="{6FE5363B-C128-43E3-B68C-D7A628960A36}" type="presParOf" srcId="{5F42F0E2-48A9-40F2-A68B-AA3932572D29}" destId="{6CBB8BC9-B1BA-4FF9-A44C-AC7A6D79CD65}" srcOrd="5" destOrd="0" presId="urn:microsoft.com/office/officeart/2005/8/layout/cycle5"/>
    <dgm:cxn modelId="{577DCDA8-0C03-40FB-AC63-A54CF1D9C3CD}" type="presParOf" srcId="{5F42F0E2-48A9-40F2-A68B-AA3932572D29}" destId="{479C2C5D-D789-4658-9337-F8865D65D598}" srcOrd="6" destOrd="0" presId="urn:microsoft.com/office/officeart/2005/8/layout/cycle5"/>
    <dgm:cxn modelId="{B165B3A7-6A9A-4A73-AFD4-51EFEDB380CC}" type="presParOf" srcId="{5F42F0E2-48A9-40F2-A68B-AA3932572D29}" destId="{4CBE59CA-02A8-45BD-945C-6F83BF587601}" srcOrd="7" destOrd="0" presId="urn:microsoft.com/office/officeart/2005/8/layout/cycle5"/>
    <dgm:cxn modelId="{2638DCA8-A0A9-4352-A19B-740AD8BFDF4D}" type="presParOf" srcId="{5F42F0E2-48A9-40F2-A68B-AA3932572D29}" destId="{2D394E9E-B8B9-4C81-9D45-420677B47954}" srcOrd="8" destOrd="0" presId="urn:microsoft.com/office/officeart/2005/8/layout/cycle5"/>
    <dgm:cxn modelId="{3DB7F101-2E30-44AF-9ECB-86B9EF942DEE}" type="presParOf" srcId="{5F42F0E2-48A9-40F2-A68B-AA3932572D29}" destId="{024C634E-CF80-4202-9C31-A4D29BBF0F98}" srcOrd="9" destOrd="0" presId="urn:microsoft.com/office/officeart/2005/8/layout/cycle5"/>
    <dgm:cxn modelId="{097A350A-36FC-40A8-B599-861D7C7FDE30}" type="presParOf" srcId="{5F42F0E2-48A9-40F2-A68B-AA3932572D29}" destId="{3624F391-C0C9-4226-993E-00D714EDD353}" srcOrd="10" destOrd="0" presId="urn:microsoft.com/office/officeart/2005/8/layout/cycle5"/>
    <dgm:cxn modelId="{C798BF31-587F-48F6-BA20-5CF3F8C2F171}" type="presParOf" srcId="{5F42F0E2-48A9-40F2-A68B-AA3932572D29}" destId="{0C564B16-4CDB-4076-AC49-C9DB3582E3C6}" srcOrd="11" destOrd="0" presId="urn:microsoft.com/office/officeart/2005/8/layout/cycle5"/>
    <dgm:cxn modelId="{F1916274-E0E0-4E4B-9E3D-37D2500294FF}" type="presParOf" srcId="{5F42F0E2-48A9-40F2-A68B-AA3932572D29}" destId="{9805D072-5136-4CD3-8279-92F06F48D626}" srcOrd="12" destOrd="0" presId="urn:microsoft.com/office/officeart/2005/8/layout/cycle5"/>
    <dgm:cxn modelId="{EEBEC081-895A-4C33-8788-9E2BD7173F2D}" type="presParOf" srcId="{5F42F0E2-48A9-40F2-A68B-AA3932572D29}" destId="{FF16BDBA-59E0-4030-B3D4-7F4D5C409030}" srcOrd="13" destOrd="0" presId="urn:microsoft.com/office/officeart/2005/8/layout/cycle5"/>
    <dgm:cxn modelId="{8B203EA2-6B34-4410-868F-B27F0F0AEB20}" type="presParOf" srcId="{5F42F0E2-48A9-40F2-A68B-AA3932572D29}" destId="{CEA5627B-0563-4D90-8700-431C0C0B54AF}" srcOrd="14" destOrd="0" presId="urn:microsoft.com/office/officeart/2005/8/layout/cycle5"/>
    <dgm:cxn modelId="{23E6FF18-3668-46B4-8BCA-2FCF1C0CFCE2}" type="presParOf" srcId="{5F42F0E2-48A9-40F2-A68B-AA3932572D29}" destId="{3E6A37B5-2F50-446E-9D08-44319EF66B3A}" srcOrd="15" destOrd="0" presId="urn:microsoft.com/office/officeart/2005/8/layout/cycle5"/>
    <dgm:cxn modelId="{7DEE33B2-E490-4D23-B541-CB2758937F9E}" type="presParOf" srcId="{5F42F0E2-48A9-40F2-A68B-AA3932572D29}" destId="{7DA53614-582A-4D01-AB4D-6F4D389CBED2}" srcOrd="16" destOrd="0" presId="urn:microsoft.com/office/officeart/2005/8/layout/cycle5"/>
    <dgm:cxn modelId="{66BE0BB9-266C-4EB7-9EB3-0EFB5580BF17}" type="presParOf" srcId="{5F42F0E2-48A9-40F2-A68B-AA3932572D29}" destId="{1559B970-5A49-41C2-AB0F-0423D0EB2C81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5FAB64-DA1A-450B-994D-A506D98794F4}" type="doc">
      <dgm:prSet loTypeId="urn:microsoft.com/office/officeart/2005/8/layout/chevron1" loCatId="process" qsTypeId="urn:microsoft.com/office/officeart/2005/8/quickstyle/3d4" qsCatId="3D" csTypeId="urn:microsoft.com/office/officeart/2005/8/colors/colorful2" csCatId="colorful" phldr="1"/>
      <dgm:spPr/>
    </dgm:pt>
    <dgm:pt modelId="{C067FD72-9FE9-41A8-A463-4A4E14D9AA73}">
      <dgm:prSet phldrT="[Text]"/>
      <dgm:spPr/>
      <dgm:t>
        <a:bodyPr/>
        <a:lstStyle/>
        <a:p>
          <a:r>
            <a:rPr lang="en-US" dirty="0"/>
            <a:t>Collection</a:t>
          </a:r>
        </a:p>
      </dgm:t>
    </dgm:pt>
    <dgm:pt modelId="{BCE29590-56EB-4507-AC4B-650EBB80EB80}" type="parTrans" cxnId="{A3C860B8-BDBC-4409-8830-8C2014C90359}">
      <dgm:prSet/>
      <dgm:spPr/>
      <dgm:t>
        <a:bodyPr/>
        <a:lstStyle/>
        <a:p>
          <a:endParaRPr lang="en-US"/>
        </a:p>
      </dgm:t>
    </dgm:pt>
    <dgm:pt modelId="{A055CD4D-577D-431E-84BE-26B3203A2DF6}" type="sibTrans" cxnId="{A3C860B8-BDBC-4409-8830-8C2014C90359}">
      <dgm:prSet/>
      <dgm:spPr/>
      <dgm:t>
        <a:bodyPr/>
        <a:lstStyle/>
        <a:p>
          <a:endParaRPr lang="en-US"/>
        </a:p>
      </dgm:t>
    </dgm:pt>
    <dgm:pt modelId="{D72C1A0B-6021-43F1-BE4C-F0BB6B23C523}">
      <dgm:prSet phldrT="[Text]"/>
      <dgm:spPr/>
      <dgm:t>
        <a:bodyPr/>
        <a:lstStyle/>
        <a:p>
          <a:r>
            <a:rPr lang="en-US" dirty="0"/>
            <a:t>Verification</a:t>
          </a:r>
        </a:p>
      </dgm:t>
    </dgm:pt>
    <dgm:pt modelId="{42BC5210-BFDA-436A-A447-A177B704DC6F}" type="parTrans" cxnId="{30BD67A9-2231-41B3-88FC-31EB43749167}">
      <dgm:prSet/>
      <dgm:spPr/>
      <dgm:t>
        <a:bodyPr/>
        <a:lstStyle/>
        <a:p>
          <a:endParaRPr lang="en-US"/>
        </a:p>
      </dgm:t>
    </dgm:pt>
    <dgm:pt modelId="{9450D6BC-2127-4FDD-AB88-46C5A6D5BFA9}" type="sibTrans" cxnId="{30BD67A9-2231-41B3-88FC-31EB43749167}">
      <dgm:prSet/>
      <dgm:spPr/>
      <dgm:t>
        <a:bodyPr/>
        <a:lstStyle/>
        <a:p>
          <a:endParaRPr lang="en-US"/>
        </a:p>
      </dgm:t>
    </dgm:pt>
    <dgm:pt modelId="{52DD8113-18EE-4435-8976-3B6370878FD6}">
      <dgm:prSet phldrT="[Text]"/>
      <dgm:spPr/>
      <dgm:t>
        <a:bodyPr/>
        <a:lstStyle/>
        <a:p>
          <a:r>
            <a:rPr lang="en-US" dirty="0"/>
            <a:t>Reduction</a:t>
          </a:r>
        </a:p>
      </dgm:t>
    </dgm:pt>
    <dgm:pt modelId="{912870EE-DB74-44FD-91A7-2AFAD40D2A0A}" type="parTrans" cxnId="{12E9AEE6-4E8E-4CC2-B300-90E0EDD810CA}">
      <dgm:prSet/>
      <dgm:spPr/>
      <dgm:t>
        <a:bodyPr/>
        <a:lstStyle/>
        <a:p>
          <a:endParaRPr lang="en-US"/>
        </a:p>
      </dgm:t>
    </dgm:pt>
    <dgm:pt modelId="{2E33C0AB-7A5D-4436-AB8D-478191892676}" type="sibTrans" cxnId="{12E9AEE6-4E8E-4CC2-B300-90E0EDD810CA}">
      <dgm:prSet/>
      <dgm:spPr/>
      <dgm:t>
        <a:bodyPr/>
        <a:lstStyle/>
        <a:p>
          <a:endParaRPr lang="en-US"/>
        </a:p>
      </dgm:t>
    </dgm:pt>
    <dgm:pt modelId="{66EAB989-2F85-4132-BF02-E90FEC6193B6}">
      <dgm:prSet phldrT="[Text]"/>
      <dgm:spPr/>
      <dgm:t>
        <a:bodyPr/>
        <a:lstStyle/>
        <a:p>
          <a:r>
            <a:rPr lang="en-US" dirty="0"/>
            <a:t>Storage</a:t>
          </a:r>
        </a:p>
      </dgm:t>
    </dgm:pt>
    <dgm:pt modelId="{F79B8CEA-953D-4F77-B7F0-40025B1EAFF1}" type="parTrans" cxnId="{4A4DBD1A-E9C1-49B1-AB99-B0DEE2695327}">
      <dgm:prSet/>
      <dgm:spPr/>
      <dgm:t>
        <a:bodyPr/>
        <a:lstStyle/>
        <a:p>
          <a:endParaRPr lang="en-US"/>
        </a:p>
      </dgm:t>
    </dgm:pt>
    <dgm:pt modelId="{4507FEFF-3879-4CAD-A144-1DD558F1D404}" type="sibTrans" cxnId="{4A4DBD1A-E9C1-49B1-AB99-B0DEE2695327}">
      <dgm:prSet/>
      <dgm:spPr/>
      <dgm:t>
        <a:bodyPr/>
        <a:lstStyle/>
        <a:p>
          <a:endParaRPr lang="en-US"/>
        </a:p>
      </dgm:t>
    </dgm:pt>
    <dgm:pt modelId="{57909BB3-FEEB-4069-BD3A-618A29C947FA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D2CB77CD-48F9-407D-9809-A575DF76EAB9}" type="parTrans" cxnId="{25BEBEAE-DF60-4C7F-B3A6-205FD0FE2F78}">
      <dgm:prSet/>
      <dgm:spPr/>
      <dgm:t>
        <a:bodyPr/>
        <a:lstStyle/>
        <a:p>
          <a:endParaRPr lang="en-US"/>
        </a:p>
      </dgm:t>
    </dgm:pt>
    <dgm:pt modelId="{EC82D2E6-5D42-4414-99E7-14D4CC3D0D28}" type="sibTrans" cxnId="{25BEBEAE-DF60-4C7F-B3A6-205FD0FE2F78}">
      <dgm:prSet/>
      <dgm:spPr/>
      <dgm:t>
        <a:bodyPr/>
        <a:lstStyle/>
        <a:p>
          <a:endParaRPr lang="en-US"/>
        </a:p>
      </dgm:t>
    </dgm:pt>
    <dgm:pt modelId="{15A898A9-F3AE-4FB5-AE97-7A7D129CDBF4}">
      <dgm:prSet phldrT="[Text]"/>
      <dgm:spPr/>
      <dgm:t>
        <a:bodyPr/>
        <a:lstStyle/>
        <a:p>
          <a:r>
            <a:rPr lang="en-US" dirty="0"/>
            <a:t>Reporting</a:t>
          </a:r>
        </a:p>
      </dgm:t>
    </dgm:pt>
    <dgm:pt modelId="{3601DA76-1981-46C1-B9A7-3CBE02E944D2}" type="parTrans" cxnId="{04E1B351-29AA-4157-9CB6-19FFEFE82609}">
      <dgm:prSet/>
      <dgm:spPr/>
      <dgm:t>
        <a:bodyPr/>
        <a:lstStyle/>
        <a:p>
          <a:endParaRPr lang="en-US"/>
        </a:p>
      </dgm:t>
    </dgm:pt>
    <dgm:pt modelId="{B7FEA640-876F-4E7A-8824-8A2EB7266096}" type="sibTrans" cxnId="{04E1B351-29AA-4157-9CB6-19FFEFE82609}">
      <dgm:prSet/>
      <dgm:spPr/>
      <dgm:t>
        <a:bodyPr/>
        <a:lstStyle/>
        <a:p>
          <a:endParaRPr lang="en-US"/>
        </a:p>
      </dgm:t>
    </dgm:pt>
    <dgm:pt modelId="{3A1BD799-7F47-4FD3-962C-7B7563BF0498}" type="pres">
      <dgm:prSet presAssocID="{C05FAB64-DA1A-450B-994D-A506D98794F4}" presName="Name0" presStyleCnt="0">
        <dgm:presLayoutVars>
          <dgm:dir/>
          <dgm:animLvl val="lvl"/>
          <dgm:resizeHandles val="exact"/>
        </dgm:presLayoutVars>
      </dgm:prSet>
      <dgm:spPr/>
    </dgm:pt>
    <dgm:pt modelId="{730AC7E6-5B74-4001-9D7F-FF8DA7BDD04D}" type="pres">
      <dgm:prSet presAssocID="{C067FD72-9FE9-41A8-A463-4A4E14D9AA73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01297C3-A438-4EA3-843D-AE2A15F929FE}" type="pres">
      <dgm:prSet presAssocID="{A055CD4D-577D-431E-84BE-26B3203A2DF6}" presName="parTxOnlySpace" presStyleCnt="0"/>
      <dgm:spPr/>
    </dgm:pt>
    <dgm:pt modelId="{AC41E451-B337-4A9C-A83D-EA90F1AE748C}" type="pres">
      <dgm:prSet presAssocID="{D72C1A0B-6021-43F1-BE4C-F0BB6B23C523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71C2D0E-0EE9-4A5B-8A16-43567890F861}" type="pres">
      <dgm:prSet presAssocID="{9450D6BC-2127-4FDD-AB88-46C5A6D5BFA9}" presName="parTxOnlySpace" presStyleCnt="0"/>
      <dgm:spPr/>
    </dgm:pt>
    <dgm:pt modelId="{62834F95-664B-4BF5-9873-4C285E82011F}" type="pres">
      <dgm:prSet presAssocID="{52DD8113-18EE-4435-8976-3B6370878FD6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81DDE13-EE33-4510-BC8F-70DA544E0A4E}" type="pres">
      <dgm:prSet presAssocID="{2E33C0AB-7A5D-4436-AB8D-478191892676}" presName="parTxOnlySpace" presStyleCnt="0"/>
      <dgm:spPr/>
    </dgm:pt>
    <dgm:pt modelId="{C5FABA5F-0474-4A64-8292-2C0C4C1EB185}" type="pres">
      <dgm:prSet presAssocID="{66EAB989-2F85-4132-BF02-E90FEC6193B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19014B13-1EBF-4E98-82B7-56DDE8518AB4}" type="pres">
      <dgm:prSet presAssocID="{4507FEFF-3879-4CAD-A144-1DD558F1D404}" presName="parTxOnlySpace" presStyleCnt="0"/>
      <dgm:spPr/>
    </dgm:pt>
    <dgm:pt modelId="{35F53539-FA87-4915-A086-0F9DDE08C2F2}" type="pres">
      <dgm:prSet presAssocID="{57909BB3-FEEB-4069-BD3A-618A29C947FA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4F9C71F-4279-4442-8414-8FEBBDA56493}" type="pres">
      <dgm:prSet presAssocID="{EC82D2E6-5D42-4414-99E7-14D4CC3D0D28}" presName="parTxOnlySpace" presStyleCnt="0"/>
      <dgm:spPr/>
    </dgm:pt>
    <dgm:pt modelId="{888B21EC-1EA0-489A-AB8E-5626BAB9F8FA}" type="pres">
      <dgm:prSet presAssocID="{15A898A9-F3AE-4FB5-AE97-7A7D129CDBF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A4DBD1A-E9C1-49B1-AB99-B0DEE2695327}" srcId="{C05FAB64-DA1A-450B-994D-A506D98794F4}" destId="{66EAB989-2F85-4132-BF02-E90FEC6193B6}" srcOrd="3" destOrd="0" parTransId="{F79B8CEA-953D-4F77-B7F0-40025B1EAFF1}" sibTransId="{4507FEFF-3879-4CAD-A144-1DD558F1D404}"/>
    <dgm:cxn modelId="{1AB86F41-E6B9-442C-9F26-ED4C50C366B1}" type="presOf" srcId="{66EAB989-2F85-4132-BF02-E90FEC6193B6}" destId="{C5FABA5F-0474-4A64-8292-2C0C4C1EB185}" srcOrd="0" destOrd="0" presId="urn:microsoft.com/office/officeart/2005/8/layout/chevron1"/>
    <dgm:cxn modelId="{6624AF70-5FBE-4ADE-A850-21E6BE337ADA}" type="presOf" srcId="{D72C1A0B-6021-43F1-BE4C-F0BB6B23C523}" destId="{AC41E451-B337-4A9C-A83D-EA90F1AE748C}" srcOrd="0" destOrd="0" presId="urn:microsoft.com/office/officeart/2005/8/layout/chevron1"/>
    <dgm:cxn modelId="{04E1B351-29AA-4157-9CB6-19FFEFE82609}" srcId="{C05FAB64-DA1A-450B-994D-A506D98794F4}" destId="{15A898A9-F3AE-4FB5-AE97-7A7D129CDBF4}" srcOrd="5" destOrd="0" parTransId="{3601DA76-1981-46C1-B9A7-3CBE02E944D2}" sibTransId="{B7FEA640-876F-4E7A-8824-8A2EB7266096}"/>
    <dgm:cxn modelId="{367ED693-9C92-4BC3-87F2-F6A35F4CF3D4}" type="presOf" srcId="{C05FAB64-DA1A-450B-994D-A506D98794F4}" destId="{3A1BD799-7F47-4FD3-962C-7B7563BF0498}" srcOrd="0" destOrd="0" presId="urn:microsoft.com/office/officeart/2005/8/layout/chevron1"/>
    <dgm:cxn modelId="{056AB699-316D-47C2-A426-39224C7F54DD}" type="presOf" srcId="{15A898A9-F3AE-4FB5-AE97-7A7D129CDBF4}" destId="{888B21EC-1EA0-489A-AB8E-5626BAB9F8FA}" srcOrd="0" destOrd="0" presId="urn:microsoft.com/office/officeart/2005/8/layout/chevron1"/>
    <dgm:cxn modelId="{30BD67A9-2231-41B3-88FC-31EB43749167}" srcId="{C05FAB64-DA1A-450B-994D-A506D98794F4}" destId="{D72C1A0B-6021-43F1-BE4C-F0BB6B23C523}" srcOrd="1" destOrd="0" parTransId="{42BC5210-BFDA-436A-A447-A177B704DC6F}" sibTransId="{9450D6BC-2127-4FDD-AB88-46C5A6D5BFA9}"/>
    <dgm:cxn modelId="{25BEBEAE-DF60-4C7F-B3A6-205FD0FE2F78}" srcId="{C05FAB64-DA1A-450B-994D-A506D98794F4}" destId="{57909BB3-FEEB-4069-BD3A-618A29C947FA}" srcOrd="4" destOrd="0" parTransId="{D2CB77CD-48F9-407D-9809-A575DF76EAB9}" sibTransId="{EC82D2E6-5D42-4414-99E7-14D4CC3D0D28}"/>
    <dgm:cxn modelId="{3A8DE8AE-D1DE-46F1-A399-F65B75127B5E}" type="presOf" srcId="{C067FD72-9FE9-41A8-A463-4A4E14D9AA73}" destId="{730AC7E6-5B74-4001-9D7F-FF8DA7BDD04D}" srcOrd="0" destOrd="0" presId="urn:microsoft.com/office/officeart/2005/8/layout/chevron1"/>
    <dgm:cxn modelId="{A3C860B8-BDBC-4409-8830-8C2014C90359}" srcId="{C05FAB64-DA1A-450B-994D-A506D98794F4}" destId="{C067FD72-9FE9-41A8-A463-4A4E14D9AA73}" srcOrd="0" destOrd="0" parTransId="{BCE29590-56EB-4507-AC4B-650EBB80EB80}" sibTransId="{A055CD4D-577D-431E-84BE-26B3203A2DF6}"/>
    <dgm:cxn modelId="{297F99BE-C07F-4ACE-A3B3-F89F9D2D193A}" type="presOf" srcId="{57909BB3-FEEB-4069-BD3A-618A29C947FA}" destId="{35F53539-FA87-4915-A086-0F9DDE08C2F2}" srcOrd="0" destOrd="0" presId="urn:microsoft.com/office/officeart/2005/8/layout/chevron1"/>
    <dgm:cxn modelId="{6E4DE5D7-22CB-44AF-B661-E041D42AD232}" type="presOf" srcId="{52DD8113-18EE-4435-8976-3B6370878FD6}" destId="{62834F95-664B-4BF5-9873-4C285E82011F}" srcOrd="0" destOrd="0" presId="urn:microsoft.com/office/officeart/2005/8/layout/chevron1"/>
    <dgm:cxn modelId="{12E9AEE6-4E8E-4CC2-B300-90E0EDD810CA}" srcId="{C05FAB64-DA1A-450B-994D-A506D98794F4}" destId="{52DD8113-18EE-4435-8976-3B6370878FD6}" srcOrd="2" destOrd="0" parTransId="{912870EE-DB74-44FD-91A7-2AFAD40D2A0A}" sibTransId="{2E33C0AB-7A5D-4436-AB8D-478191892676}"/>
    <dgm:cxn modelId="{071FD2F6-1F27-4781-BE54-D165B1FFBEAB}" type="presParOf" srcId="{3A1BD799-7F47-4FD3-962C-7B7563BF0498}" destId="{730AC7E6-5B74-4001-9D7F-FF8DA7BDD04D}" srcOrd="0" destOrd="0" presId="urn:microsoft.com/office/officeart/2005/8/layout/chevron1"/>
    <dgm:cxn modelId="{F35D1865-77A0-40A0-AA20-658B7EAF1673}" type="presParOf" srcId="{3A1BD799-7F47-4FD3-962C-7B7563BF0498}" destId="{101297C3-A438-4EA3-843D-AE2A15F929FE}" srcOrd="1" destOrd="0" presId="urn:microsoft.com/office/officeart/2005/8/layout/chevron1"/>
    <dgm:cxn modelId="{34558E84-55E8-4408-867C-9CA1CE1FB7EB}" type="presParOf" srcId="{3A1BD799-7F47-4FD3-962C-7B7563BF0498}" destId="{AC41E451-B337-4A9C-A83D-EA90F1AE748C}" srcOrd="2" destOrd="0" presId="urn:microsoft.com/office/officeart/2005/8/layout/chevron1"/>
    <dgm:cxn modelId="{F6F5B7B6-13F8-45F7-AB80-CCFB9FF65503}" type="presParOf" srcId="{3A1BD799-7F47-4FD3-962C-7B7563BF0498}" destId="{B71C2D0E-0EE9-4A5B-8A16-43567890F861}" srcOrd="3" destOrd="0" presId="urn:microsoft.com/office/officeart/2005/8/layout/chevron1"/>
    <dgm:cxn modelId="{857575A9-CE64-42D8-BC2F-FFECB2DE2E6F}" type="presParOf" srcId="{3A1BD799-7F47-4FD3-962C-7B7563BF0498}" destId="{62834F95-664B-4BF5-9873-4C285E82011F}" srcOrd="4" destOrd="0" presId="urn:microsoft.com/office/officeart/2005/8/layout/chevron1"/>
    <dgm:cxn modelId="{47757E79-61DB-4E2C-80D4-4C83E2B1C03D}" type="presParOf" srcId="{3A1BD799-7F47-4FD3-962C-7B7563BF0498}" destId="{981DDE13-EE33-4510-BC8F-70DA544E0A4E}" srcOrd="5" destOrd="0" presId="urn:microsoft.com/office/officeart/2005/8/layout/chevron1"/>
    <dgm:cxn modelId="{63796164-A7DF-4486-877F-1EE061324DC9}" type="presParOf" srcId="{3A1BD799-7F47-4FD3-962C-7B7563BF0498}" destId="{C5FABA5F-0474-4A64-8292-2C0C4C1EB185}" srcOrd="6" destOrd="0" presId="urn:microsoft.com/office/officeart/2005/8/layout/chevron1"/>
    <dgm:cxn modelId="{B36BC355-211B-4CE4-ADA3-E6B40C1630E1}" type="presParOf" srcId="{3A1BD799-7F47-4FD3-962C-7B7563BF0498}" destId="{19014B13-1EBF-4E98-82B7-56DDE8518AB4}" srcOrd="7" destOrd="0" presId="urn:microsoft.com/office/officeart/2005/8/layout/chevron1"/>
    <dgm:cxn modelId="{C65E77A4-0A62-487D-9FD9-01D9C9DD976D}" type="presParOf" srcId="{3A1BD799-7F47-4FD3-962C-7B7563BF0498}" destId="{35F53539-FA87-4915-A086-0F9DDE08C2F2}" srcOrd="8" destOrd="0" presId="urn:microsoft.com/office/officeart/2005/8/layout/chevron1"/>
    <dgm:cxn modelId="{DA2F10D5-1E48-4FEA-AB69-9B6DD37CDBCB}" type="presParOf" srcId="{3A1BD799-7F47-4FD3-962C-7B7563BF0498}" destId="{C4F9C71F-4279-4442-8414-8FEBBDA56493}" srcOrd="9" destOrd="0" presId="urn:microsoft.com/office/officeart/2005/8/layout/chevron1"/>
    <dgm:cxn modelId="{87495341-FE32-4451-B260-144A19117D50}" type="presParOf" srcId="{3A1BD799-7F47-4FD3-962C-7B7563BF0498}" destId="{888B21EC-1EA0-489A-AB8E-5626BAB9F8FA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5FAB64-DA1A-450B-994D-A506D98794F4}" type="doc">
      <dgm:prSet loTypeId="urn:microsoft.com/office/officeart/2005/8/layout/chevron1" loCatId="process" qsTypeId="urn:microsoft.com/office/officeart/2005/8/quickstyle/3d4" qsCatId="3D" csTypeId="urn:microsoft.com/office/officeart/2005/8/colors/colorful2" csCatId="colorful" phldr="1"/>
      <dgm:spPr/>
    </dgm:pt>
    <dgm:pt modelId="{C067FD72-9FE9-41A8-A463-4A4E14D9AA73}">
      <dgm:prSet phldrT="[Text]"/>
      <dgm:spPr/>
      <dgm:t>
        <a:bodyPr/>
        <a:lstStyle/>
        <a:p>
          <a:r>
            <a:rPr lang="en-US" dirty="0"/>
            <a:t>Collection</a:t>
          </a:r>
        </a:p>
      </dgm:t>
    </dgm:pt>
    <dgm:pt modelId="{BCE29590-56EB-4507-AC4B-650EBB80EB80}" type="parTrans" cxnId="{A3C860B8-BDBC-4409-8830-8C2014C90359}">
      <dgm:prSet/>
      <dgm:spPr/>
      <dgm:t>
        <a:bodyPr/>
        <a:lstStyle/>
        <a:p>
          <a:endParaRPr lang="en-US"/>
        </a:p>
      </dgm:t>
    </dgm:pt>
    <dgm:pt modelId="{A055CD4D-577D-431E-84BE-26B3203A2DF6}" type="sibTrans" cxnId="{A3C860B8-BDBC-4409-8830-8C2014C90359}">
      <dgm:prSet/>
      <dgm:spPr/>
      <dgm:t>
        <a:bodyPr/>
        <a:lstStyle/>
        <a:p>
          <a:endParaRPr lang="en-US"/>
        </a:p>
      </dgm:t>
    </dgm:pt>
    <dgm:pt modelId="{D72C1A0B-6021-43F1-BE4C-F0BB6B23C523}">
      <dgm:prSet phldrT="[Text]"/>
      <dgm:spPr/>
      <dgm:t>
        <a:bodyPr/>
        <a:lstStyle/>
        <a:p>
          <a:r>
            <a:rPr lang="en-US" dirty="0"/>
            <a:t>Verification</a:t>
          </a:r>
        </a:p>
      </dgm:t>
    </dgm:pt>
    <dgm:pt modelId="{42BC5210-BFDA-436A-A447-A177B704DC6F}" type="parTrans" cxnId="{30BD67A9-2231-41B3-88FC-31EB43749167}">
      <dgm:prSet/>
      <dgm:spPr/>
      <dgm:t>
        <a:bodyPr/>
        <a:lstStyle/>
        <a:p>
          <a:endParaRPr lang="en-US"/>
        </a:p>
      </dgm:t>
    </dgm:pt>
    <dgm:pt modelId="{9450D6BC-2127-4FDD-AB88-46C5A6D5BFA9}" type="sibTrans" cxnId="{30BD67A9-2231-41B3-88FC-31EB43749167}">
      <dgm:prSet/>
      <dgm:spPr/>
      <dgm:t>
        <a:bodyPr/>
        <a:lstStyle/>
        <a:p>
          <a:endParaRPr lang="en-US"/>
        </a:p>
      </dgm:t>
    </dgm:pt>
    <dgm:pt modelId="{52DD8113-18EE-4435-8976-3B6370878FD6}">
      <dgm:prSet phldrT="[Text]"/>
      <dgm:spPr/>
      <dgm:t>
        <a:bodyPr/>
        <a:lstStyle/>
        <a:p>
          <a:r>
            <a:rPr lang="en-US" dirty="0"/>
            <a:t>Reduction</a:t>
          </a:r>
        </a:p>
      </dgm:t>
    </dgm:pt>
    <dgm:pt modelId="{912870EE-DB74-44FD-91A7-2AFAD40D2A0A}" type="parTrans" cxnId="{12E9AEE6-4E8E-4CC2-B300-90E0EDD810CA}">
      <dgm:prSet/>
      <dgm:spPr/>
      <dgm:t>
        <a:bodyPr/>
        <a:lstStyle/>
        <a:p>
          <a:endParaRPr lang="en-US"/>
        </a:p>
      </dgm:t>
    </dgm:pt>
    <dgm:pt modelId="{2E33C0AB-7A5D-4436-AB8D-478191892676}" type="sibTrans" cxnId="{12E9AEE6-4E8E-4CC2-B300-90E0EDD810CA}">
      <dgm:prSet/>
      <dgm:spPr/>
      <dgm:t>
        <a:bodyPr/>
        <a:lstStyle/>
        <a:p>
          <a:endParaRPr lang="en-US"/>
        </a:p>
      </dgm:t>
    </dgm:pt>
    <dgm:pt modelId="{66EAB989-2F85-4132-BF02-E90FEC6193B6}">
      <dgm:prSet phldrT="[Text]"/>
      <dgm:spPr/>
      <dgm:t>
        <a:bodyPr/>
        <a:lstStyle/>
        <a:p>
          <a:r>
            <a:rPr lang="en-US" dirty="0"/>
            <a:t>Storage</a:t>
          </a:r>
        </a:p>
      </dgm:t>
    </dgm:pt>
    <dgm:pt modelId="{F79B8CEA-953D-4F77-B7F0-40025B1EAFF1}" type="parTrans" cxnId="{4A4DBD1A-E9C1-49B1-AB99-B0DEE2695327}">
      <dgm:prSet/>
      <dgm:spPr/>
      <dgm:t>
        <a:bodyPr/>
        <a:lstStyle/>
        <a:p>
          <a:endParaRPr lang="en-US"/>
        </a:p>
      </dgm:t>
    </dgm:pt>
    <dgm:pt modelId="{4507FEFF-3879-4CAD-A144-1DD558F1D404}" type="sibTrans" cxnId="{4A4DBD1A-E9C1-49B1-AB99-B0DEE2695327}">
      <dgm:prSet/>
      <dgm:spPr/>
      <dgm:t>
        <a:bodyPr/>
        <a:lstStyle/>
        <a:p>
          <a:endParaRPr lang="en-US"/>
        </a:p>
      </dgm:t>
    </dgm:pt>
    <dgm:pt modelId="{57909BB3-FEEB-4069-BD3A-618A29C947FA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D2CB77CD-48F9-407D-9809-A575DF76EAB9}" type="parTrans" cxnId="{25BEBEAE-DF60-4C7F-B3A6-205FD0FE2F78}">
      <dgm:prSet/>
      <dgm:spPr/>
      <dgm:t>
        <a:bodyPr/>
        <a:lstStyle/>
        <a:p>
          <a:endParaRPr lang="en-US"/>
        </a:p>
      </dgm:t>
    </dgm:pt>
    <dgm:pt modelId="{EC82D2E6-5D42-4414-99E7-14D4CC3D0D28}" type="sibTrans" cxnId="{25BEBEAE-DF60-4C7F-B3A6-205FD0FE2F78}">
      <dgm:prSet/>
      <dgm:spPr/>
      <dgm:t>
        <a:bodyPr/>
        <a:lstStyle/>
        <a:p>
          <a:endParaRPr lang="en-US"/>
        </a:p>
      </dgm:t>
    </dgm:pt>
    <dgm:pt modelId="{4B4B79C8-B278-4DB0-B819-B432B458F1B3}">
      <dgm:prSet phldrT="[Text]"/>
      <dgm:spPr/>
      <dgm:t>
        <a:bodyPr/>
        <a:lstStyle/>
        <a:p>
          <a:r>
            <a:rPr lang="en-US" dirty="0"/>
            <a:t>Reporting</a:t>
          </a:r>
        </a:p>
      </dgm:t>
    </dgm:pt>
    <dgm:pt modelId="{DA4E0441-F85F-4D5B-8624-DC239ECB0D87}" type="parTrans" cxnId="{0E2AF5D7-7DE1-4395-BA49-2EE5E38ACE87}">
      <dgm:prSet/>
      <dgm:spPr/>
      <dgm:t>
        <a:bodyPr/>
        <a:lstStyle/>
        <a:p>
          <a:endParaRPr lang="en-US"/>
        </a:p>
      </dgm:t>
    </dgm:pt>
    <dgm:pt modelId="{BCC87D73-6DC5-4A54-A9C0-D0ADBADB8987}" type="sibTrans" cxnId="{0E2AF5D7-7DE1-4395-BA49-2EE5E38ACE87}">
      <dgm:prSet/>
      <dgm:spPr/>
      <dgm:t>
        <a:bodyPr/>
        <a:lstStyle/>
        <a:p>
          <a:endParaRPr lang="en-US"/>
        </a:p>
      </dgm:t>
    </dgm:pt>
    <dgm:pt modelId="{3A1BD799-7F47-4FD3-962C-7B7563BF0498}" type="pres">
      <dgm:prSet presAssocID="{C05FAB64-DA1A-450B-994D-A506D98794F4}" presName="Name0" presStyleCnt="0">
        <dgm:presLayoutVars>
          <dgm:dir/>
          <dgm:animLvl val="lvl"/>
          <dgm:resizeHandles val="exact"/>
        </dgm:presLayoutVars>
      </dgm:prSet>
      <dgm:spPr/>
    </dgm:pt>
    <dgm:pt modelId="{730AC7E6-5B74-4001-9D7F-FF8DA7BDD04D}" type="pres">
      <dgm:prSet presAssocID="{C067FD72-9FE9-41A8-A463-4A4E14D9AA73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01297C3-A438-4EA3-843D-AE2A15F929FE}" type="pres">
      <dgm:prSet presAssocID="{A055CD4D-577D-431E-84BE-26B3203A2DF6}" presName="parTxOnlySpace" presStyleCnt="0"/>
      <dgm:spPr/>
    </dgm:pt>
    <dgm:pt modelId="{AC41E451-B337-4A9C-A83D-EA90F1AE748C}" type="pres">
      <dgm:prSet presAssocID="{D72C1A0B-6021-43F1-BE4C-F0BB6B23C523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71C2D0E-0EE9-4A5B-8A16-43567890F861}" type="pres">
      <dgm:prSet presAssocID="{9450D6BC-2127-4FDD-AB88-46C5A6D5BFA9}" presName="parTxOnlySpace" presStyleCnt="0"/>
      <dgm:spPr/>
    </dgm:pt>
    <dgm:pt modelId="{62834F95-664B-4BF5-9873-4C285E82011F}" type="pres">
      <dgm:prSet presAssocID="{52DD8113-18EE-4435-8976-3B6370878FD6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81DDE13-EE33-4510-BC8F-70DA544E0A4E}" type="pres">
      <dgm:prSet presAssocID="{2E33C0AB-7A5D-4436-AB8D-478191892676}" presName="parTxOnlySpace" presStyleCnt="0"/>
      <dgm:spPr/>
    </dgm:pt>
    <dgm:pt modelId="{C5FABA5F-0474-4A64-8292-2C0C4C1EB185}" type="pres">
      <dgm:prSet presAssocID="{66EAB989-2F85-4132-BF02-E90FEC6193B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19014B13-1EBF-4E98-82B7-56DDE8518AB4}" type="pres">
      <dgm:prSet presAssocID="{4507FEFF-3879-4CAD-A144-1DD558F1D404}" presName="parTxOnlySpace" presStyleCnt="0"/>
      <dgm:spPr/>
    </dgm:pt>
    <dgm:pt modelId="{35F53539-FA87-4915-A086-0F9DDE08C2F2}" type="pres">
      <dgm:prSet presAssocID="{57909BB3-FEEB-4069-BD3A-618A29C947FA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7806B6F-B1B5-4AF6-B10C-4EBE4CA97C8D}" type="pres">
      <dgm:prSet presAssocID="{EC82D2E6-5D42-4414-99E7-14D4CC3D0D28}" presName="parTxOnlySpace" presStyleCnt="0"/>
      <dgm:spPr/>
    </dgm:pt>
    <dgm:pt modelId="{B756FF1E-3AF0-4BBA-A9CD-ED42A7C12B30}" type="pres">
      <dgm:prSet presAssocID="{4B4B79C8-B278-4DB0-B819-B432B458F1B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A4DBD1A-E9C1-49B1-AB99-B0DEE2695327}" srcId="{C05FAB64-DA1A-450B-994D-A506D98794F4}" destId="{66EAB989-2F85-4132-BF02-E90FEC6193B6}" srcOrd="3" destOrd="0" parTransId="{F79B8CEA-953D-4F77-B7F0-40025B1EAFF1}" sibTransId="{4507FEFF-3879-4CAD-A144-1DD558F1D404}"/>
    <dgm:cxn modelId="{92141A24-7708-408F-9FC4-CCFA01E88AE7}" type="presOf" srcId="{4B4B79C8-B278-4DB0-B819-B432B458F1B3}" destId="{B756FF1E-3AF0-4BBA-A9CD-ED42A7C12B30}" srcOrd="0" destOrd="0" presId="urn:microsoft.com/office/officeart/2005/8/layout/chevron1"/>
    <dgm:cxn modelId="{1AB86F41-E6B9-442C-9F26-ED4C50C366B1}" type="presOf" srcId="{66EAB989-2F85-4132-BF02-E90FEC6193B6}" destId="{C5FABA5F-0474-4A64-8292-2C0C4C1EB185}" srcOrd="0" destOrd="0" presId="urn:microsoft.com/office/officeart/2005/8/layout/chevron1"/>
    <dgm:cxn modelId="{6624AF70-5FBE-4ADE-A850-21E6BE337ADA}" type="presOf" srcId="{D72C1A0B-6021-43F1-BE4C-F0BB6B23C523}" destId="{AC41E451-B337-4A9C-A83D-EA90F1AE748C}" srcOrd="0" destOrd="0" presId="urn:microsoft.com/office/officeart/2005/8/layout/chevron1"/>
    <dgm:cxn modelId="{367ED693-9C92-4BC3-87F2-F6A35F4CF3D4}" type="presOf" srcId="{C05FAB64-DA1A-450B-994D-A506D98794F4}" destId="{3A1BD799-7F47-4FD3-962C-7B7563BF0498}" srcOrd="0" destOrd="0" presId="urn:microsoft.com/office/officeart/2005/8/layout/chevron1"/>
    <dgm:cxn modelId="{30BD67A9-2231-41B3-88FC-31EB43749167}" srcId="{C05FAB64-DA1A-450B-994D-A506D98794F4}" destId="{D72C1A0B-6021-43F1-BE4C-F0BB6B23C523}" srcOrd="1" destOrd="0" parTransId="{42BC5210-BFDA-436A-A447-A177B704DC6F}" sibTransId="{9450D6BC-2127-4FDD-AB88-46C5A6D5BFA9}"/>
    <dgm:cxn modelId="{25BEBEAE-DF60-4C7F-B3A6-205FD0FE2F78}" srcId="{C05FAB64-DA1A-450B-994D-A506D98794F4}" destId="{57909BB3-FEEB-4069-BD3A-618A29C947FA}" srcOrd="4" destOrd="0" parTransId="{D2CB77CD-48F9-407D-9809-A575DF76EAB9}" sibTransId="{EC82D2E6-5D42-4414-99E7-14D4CC3D0D28}"/>
    <dgm:cxn modelId="{3A8DE8AE-D1DE-46F1-A399-F65B75127B5E}" type="presOf" srcId="{C067FD72-9FE9-41A8-A463-4A4E14D9AA73}" destId="{730AC7E6-5B74-4001-9D7F-FF8DA7BDD04D}" srcOrd="0" destOrd="0" presId="urn:microsoft.com/office/officeart/2005/8/layout/chevron1"/>
    <dgm:cxn modelId="{A3C860B8-BDBC-4409-8830-8C2014C90359}" srcId="{C05FAB64-DA1A-450B-994D-A506D98794F4}" destId="{C067FD72-9FE9-41A8-A463-4A4E14D9AA73}" srcOrd="0" destOrd="0" parTransId="{BCE29590-56EB-4507-AC4B-650EBB80EB80}" sibTransId="{A055CD4D-577D-431E-84BE-26B3203A2DF6}"/>
    <dgm:cxn modelId="{297F99BE-C07F-4ACE-A3B3-F89F9D2D193A}" type="presOf" srcId="{57909BB3-FEEB-4069-BD3A-618A29C947FA}" destId="{35F53539-FA87-4915-A086-0F9DDE08C2F2}" srcOrd="0" destOrd="0" presId="urn:microsoft.com/office/officeart/2005/8/layout/chevron1"/>
    <dgm:cxn modelId="{6E4DE5D7-22CB-44AF-B661-E041D42AD232}" type="presOf" srcId="{52DD8113-18EE-4435-8976-3B6370878FD6}" destId="{62834F95-664B-4BF5-9873-4C285E82011F}" srcOrd="0" destOrd="0" presId="urn:microsoft.com/office/officeart/2005/8/layout/chevron1"/>
    <dgm:cxn modelId="{0E2AF5D7-7DE1-4395-BA49-2EE5E38ACE87}" srcId="{C05FAB64-DA1A-450B-994D-A506D98794F4}" destId="{4B4B79C8-B278-4DB0-B819-B432B458F1B3}" srcOrd="5" destOrd="0" parTransId="{DA4E0441-F85F-4D5B-8624-DC239ECB0D87}" sibTransId="{BCC87D73-6DC5-4A54-A9C0-D0ADBADB8987}"/>
    <dgm:cxn modelId="{12E9AEE6-4E8E-4CC2-B300-90E0EDD810CA}" srcId="{C05FAB64-DA1A-450B-994D-A506D98794F4}" destId="{52DD8113-18EE-4435-8976-3B6370878FD6}" srcOrd="2" destOrd="0" parTransId="{912870EE-DB74-44FD-91A7-2AFAD40D2A0A}" sibTransId="{2E33C0AB-7A5D-4436-AB8D-478191892676}"/>
    <dgm:cxn modelId="{071FD2F6-1F27-4781-BE54-D165B1FFBEAB}" type="presParOf" srcId="{3A1BD799-7F47-4FD3-962C-7B7563BF0498}" destId="{730AC7E6-5B74-4001-9D7F-FF8DA7BDD04D}" srcOrd="0" destOrd="0" presId="urn:microsoft.com/office/officeart/2005/8/layout/chevron1"/>
    <dgm:cxn modelId="{F35D1865-77A0-40A0-AA20-658B7EAF1673}" type="presParOf" srcId="{3A1BD799-7F47-4FD3-962C-7B7563BF0498}" destId="{101297C3-A438-4EA3-843D-AE2A15F929FE}" srcOrd="1" destOrd="0" presId="urn:microsoft.com/office/officeart/2005/8/layout/chevron1"/>
    <dgm:cxn modelId="{34558E84-55E8-4408-867C-9CA1CE1FB7EB}" type="presParOf" srcId="{3A1BD799-7F47-4FD3-962C-7B7563BF0498}" destId="{AC41E451-B337-4A9C-A83D-EA90F1AE748C}" srcOrd="2" destOrd="0" presId="urn:microsoft.com/office/officeart/2005/8/layout/chevron1"/>
    <dgm:cxn modelId="{F6F5B7B6-13F8-45F7-AB80-CCFB9FF65503}" type="presParOf" srcId="{3A1BD799-7F47-4FD3-962C-7B7563BF0498}" destId="{B71C2D0E-0EE9-4A5B-8A16-43567890F861}" srcOrd="3" destOrd="0" presId="urn:microsoft.com/office/officeart/2005/8/layout/chevron1"/>
    <dgm:cxn modelId="{857575A9-CE64-42D8-BC2F-FFECB2DE2E6F}" type="presParOf" srcId="{3A1BD799-7F47-4FD3-962C-7B7563BF0498}" destId="{62834F95-664B-4BF5-9873-4C285E82011F}" srcOrd="4" destOrd="0" presId="urn:microsoft.com/office/officeart/2005/8/layout/chevron1"/>
    <dgm:cxn modelId="{47757E79-61DB-4E2C-80D4-4C83E2B1C03D}" type="presParOf" srcId="{3A1BD799-7F47-4FD3-962C-7B7563BF0498}" destId="{981DDE13-EE33-4510-BC8F-70DA544E0A4E}" srcOrd="5" destOrd="0" presId="urn:microsoft.com/office/officeart/2005/8/layout/chevron1"/>
    <dgm:cxn modelId="{63796164-A7DF-4486-877F-1EE061324DC9}" type="presParOf" srcId="{3A1BD799-7F47-4FD3-962C-7B7563BF0498}" destId="{C5FABA5F-0474-4A64-8292-2C0C4C1EB185}" srcOrd="6" destOrd="0" presId="urn:microsoft.com/office/officeart/2005/8/layout/chevron1"/>
    <dgm:cxn modelId="{B36BC355-211B-4CE4-ADA3-E6B40C1630E1}" type="presParOf" srcId="{3A1BD799-7F47-4FD3-962C-7B7563BF0498}" destId="{19014B13-1EBF-4E98-82B7-56DDE8518AB4}" srcOrd="7" destOrd="0" presId="urn:microsoft.com/office/officeart/2005/8/layout/chevron1"/>
    <dgm:cxn modelId="{C65E77A4-0A62-487D-9FD9-01D9C9DD976D}" type="presParOf" srcId="{3A1BD799-7F47-4FD3-962C-7B7563BF0498}" destId="{35F53539-FA87-4915-A086-0F9DDE08C2F2}" srcOrd="8" destOrd="0" presId="urn:microsoft.com/office/officeart/2005/8/layout/chevron1"/>
    <dgm:cxn modelId="{41BE2940-F899-4249-B816-D3A39CD6D214}" type="presParOf" srcId="{3A1BD799-7F47-4FD3-962C-7B7563BF0498}" destId="{37806B6F-B1B5-4AF6-B10C-4EBE4CA97C8D}" srcOrd="9" destOrd="0" presId="urn:microsoft.com/office/officeart/2005/8/layout/chevron1"/>
    <dgm:cxn modelId="{A2051529-B9FE-4334-96AE-9B7421FC61CA}" type="presParOf" srcId="{3A1BD799-7F47-4FD3-962C-7B7563BF0498}" destId="{B756FF1E-3AF0-4BBA-A9CD-ED42A7C12B30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D17ED2-D954-49BD-8885-81CD162EEB89}" type="doc">
      <dgm:prSet loTypeId="urn:microsoft.com/office/officeart/2005/8/layout/hList7" loCatId="list" qsTypeId="urn:microsoft.com/office/officeart/2005/8/quickstyle/3d1" qsCatId="3D" csTypeId="urn:microsoft.com/office/officeart/2005/8/colors/accent1_4" csCatId="accent1" phldr="1"/>
      <dgm:spPr/>
    </dgm:pt>
    <dgm:pt modelId="{F18B7692-7ED7-4BBC-9413-D49D88560B72}">
      <dgm:prSet phldrT="[Text]"/>
      <dgm:spPr/>
      <dgm:t>
        <a:bodyPr/>
        <a:lstStyle/>
        <a:p>
          <a:r>
            <a:rPr lang="en-US" dirty="0"/>
            <a:t>Reduced Cost</a:t>
          </a:r>
        </a:p>
      </dgm:t>
    </dgm:pt>
    <dgm:pt modelId="{364F246C-B212-4CBE-A1F3-46AB51B01873}" type="parTrans" cxnId="{D8B13C98-621C-4334-9D47-502F1029863F}">
      <dgm:prSet/>
      <dgm:spPr/>
      <dgm:t>
        <a:bodyPr/>
        <a:lstStyle/>
        <a:p>
          <a:endParaRPr lang="en-US"/>
        </a:p>
      </dgm:t>
    </dgm:pt>
    <dgm:pt modelId="{897CCB44-81FC-4CE6-8BBE-6A97E47B82C3}" type="sibTrans" cxnId="{D8B13C98-621C-4334-9D47-502F1029863F}">
      <dgm:prSet/>
      <dgm:spPr/>
      <dgm:t>
        <a:bodyPr/>
        <a:lstStyle/>
        <a:p>
          <a:endParaRPr lang="en-US"/>
        </a:p>
      </dgm:t>
    </dgm:pt>
    <dgm:pt modelId="{14FC8AA2-8D1F-4A19-BE81-E3A769419710}">
      <dgm:prSet phldrT="[Text]"/>
      <dgm:spPr/>
      <dgm:t>
        <a:bodyPr/>
        <a:lstStyle/>
        <a:p>
          <a:r>
            <a:rPr lang="en-US" dirty="0"/>
            <a:t>Increased Efficiency</a:t>
          </a:r>
        </a:p>
      </dgm:t>
    </dgm:pt>
    <dgm:pt modelId="{F9C02B51-6B02-4EC7-887E-0C28B174F488}" type="parTrans" cxnId="{34D0E910-524C-4834-B67A-0A59D8DFC3D9}">
      <dgm:prSet/>
      <dgm:spPr/>
      <dgm:t>
        <a:bodyPr/>
        <a:lstStyle/>
        <a:p>
          <a:endParaRPr lang="en-US"/>
        </a:p>
      </dgm:t>
    </dgm:pt>
    <dgm:pt modelId="{B181F545-D9B7-4D17-A654-5C2209B065D9}" type="sibTrans" cxnId="{34D0E910-524C-4834-B67A-0A59D8DFC3D9}">
      <dgm:prSet/>
      <dgm:spPr/>
      <dgm:t>
        <a:bodyPr/>
        <a:lstStyle/>
        <a:p>
          <a:endParaRPr lang="en-US"/>
        </a:p>
      </dgm:t>
    </dgm:pt>
    <dgm:pt modelId="{F198DB38-DBCA-40BF-8F31-452FCBA13B0D}">
      <dgm:prSet phldrT="[Text]"/>
      <dgm:spPr/>
      <dgm:t>
        <a:bodyPr/>
        <a:lstStyle/>
        <a:p>
          <a:r>
            <a:rPr lang="en-US" dirty="0"/>
            <a:t>Increased Scalability</a:t>
          </a:r>
        </a:p>
      </dgm:t>
    </dgm:pt>
    <dgm:pt modelId="{C9784BEB-5500-46C5-BEC7-5AD1236BCB9D}" type="parTrans" cxnId="{192E2A7E-4394-4198-95D9-9D00591EE1BC}">
      <dgm:prSet/>
      <dgm:spPr/>
      <dgm:t>
        <a:bodyPr/>
        <a:lstStyle/>
        <a:p>
          <a:endParaRPr lang="en-US"/>
        </a:p>
      </dgm:t>
    </dgm:pt>
    <dgm:pt modelId="{3BA08F20-C544-4943-864B-B60337816627}" type="sibTrans" cxnId="{192E2A7E-4394-4198-95D9-9D00591EE1BC}">
      <dgm:prSet/>
      <dgm:spPr/>
      <dgm:t>
        <a:bodyPr/>
        <a:lstStyle/>
        <a:p>
          <a:endParaRPr lang="en-US"/>
        </a:p>
      </dgm:t>
    </dgm:pt>
    <dgm:pt modelId="{EC98227D-055F-4B72-989C-F13303B88F8C}">
      <dgm:prSet phldrT="[Text]"/>
      <dgm:spPr/>
      <dgm:t>
        <a:bodyPr/>
        <a:lstStyle/>
        <a:p>
          <a:r>
            <a:rPr lang="en-US" dirty="0"/>
            <a:t>Increased Accuracy</a:t>
          </a:r>
        </a:p>
      </dgm:t>
    </dgm:pt>
    <dgm:pt modelId="{345A66F1-67D0-4168-AC1C-D2FA0F311D11}" type="parTrans" cxnId="{C0403A0C-2F5B-45A0-84D0-A2ED1D770CB6}">
      <dgm:prSet/>
      <dgm:spPr/>
      <dgm:t>
        <a:bodyPr/>
        <a:lstStyle/>
        <a:p>
          <a:endParaRPr lang="en-US"/>
        </a:p>
      </dgm:t>
    </dgm:pt>
    <dgm:pt modelId="{AA8C3147-F139-4245-92D0-259B5365C9AE}" type="sibTrans" cxnId="{C0403A0C-2F5B-45A0-84D0-A2ED1D770CB6}">
      <dgm:prSet/>
      <dgm:spPr/>
      <dgm:t>
        <a:bodyPr/>
        <a:lstStyle/>
        <a:p>
          <a:endParaRPr lang="en-US"/>
        </a:p>
      </dgm:t>
    </dgm:pt>
    <dgm:pt modelId="{2666B1CB-F172-4D39-A7D4-0ADFECA4535F}" type="pres">
      <dgm:prSet presAssocID="{CED17ED2-D954-49BD-8885-81CD162EEB89}" presName="Name0" presStyleCnt="0">
        <dgm:presLayoutVars>
          <dgm:dir/>
          <dgm:resizeHandles val="exact"/>
        </dgm:presLayoutVars>
      </dgm:prSet>
      <dgm:spPr/>
    </dgm:pt>
    <dgm:pt modelId="{8CCBFFEC-FD55-4E63-A75A-3233A0BD6913}" type="pres">
      <dgm:prSet presAssocID="{CED17ED2-D954-49BD-8885-81CD162EEB89}" presName="fgShape" presStyleLbl="fgShp" presStyleIdx="0" presStyleCnt="1"/>
      <dgm:spPr/>
    </dgm:pt>
    <dgm:pt modelId="{F64E27B6-8E13-40A3-A42D-75E251C71533}" type="pres">
      <dgm:prSet presAssocID="{CED17ED2-D954-49BD-8885-81CD162EEB89}" presName="linComp" presStyleCnt="0"/>
      <dgm:spPr/>
    </dgm:pt>
    <dgm:pt modelId="{BA2F103E-8B7E-46F0-B34D-59E9C3FC56E6}" type="pres">
      <dgm:prSet presAssocID="{F18B7692-7ED7-4BBC-9413-D49D88560B72}" presName="compNode" presStyleCnt="0"/>
      <dgm:spPr/>
    </dgm:pt>
    <dgm:pt modelId="{A6F6B625-7F84-4198-8678-E32271766FC7}" type="pres">
      <dgm:prSet presAssocID="{F18B7692-7ED7-4BBC-9413-D49D88560B72}" presName="bkgdShape" presStyleLbl="node1" presStyleIdx="0" presStyleCnt="4"/>
      <dgm:spPr/>
    </dgm:pt>
    <dgm:pt modelId="{17217943-D082-4CC3-B455-E094028A9C6F}" type="pres">
      <dgm:prSet presAssocID="{F18B7692-7ED7-4BBC-9413-D49D88560B72}" presName="nodeTx" presStyleLbl="node1" presStyleIdx="0" presStyleCnt="4">
        <dgm:presLayoutVars>
          <dgm:bulletEnabled val="1"/>
        </dgm:presLayoutVars>
      </dgm:prSet>
      <dgm:spPr/>
    </dgm:pt>
    <dgm:pt modelId="{039A0541-9A00-443F-A315-9E2DDA3FD620}" type="pres">
      <dgm:prSet presAssocID="{F18B7692-7ED7-4BBC-9413-D49D88560B72}" presName="invisiNode" presStyleLbl="node1" presStyleIdx="0" presStyleCnt="4"/>
      <dgm:spPr/>
    </dgm:pt>
    <dgm:pt modelId="{1B4EDA6D-B0F3-4533-B991-18310018FDB6}" type="pres">
      <dgm:prSet presAssocID="{F18B7692-7ED7-4BBC-9413-D49D88560B72}" presName="imagNode" presStyleLbl="fgImgPlace1" presStyleIdx="0" presStyleCnt="4" custScaleX="69268" custScaleY="6867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820D0A92-51CC-4207-B84B-A83995CD11F7}" type="pres">
      <dgm:prSet presAssocID="{897CCB44-81FC-4CE6-8BBE-6A97E47B82C3}" presName="sibTrans" presStyleLbl="sibTrans2D1" presStyleIdx="0" presStyleCnt="0"/>
      <dgm:spPr/>
    </dgm:pt>
    <dgm:pt modelId="{AE74361B-0C42-4D6F-8B2D-CECF06A99258}" type="pres">
      <dgm:prSet presAssocID="{14FC8AA2-8D1F-4A19-BE81-E3A769419710}" presName="compNode" presStyleCnt="0"/>
      <dgm:spPr/>
    </dgm:pt>
    <dgm:pt modelId="{7015BF0A-FC43-4BCD-B772-E0407596EECC}" type="pres">
      <dgm:prSet presAssocID="{14FC8AA2-8D1F-4A19-BE81-E3A769419710}" presName="bkgdShape" presStyleLbl="node1" presStyleIdx="1" presStyleCnt="4"/>
      <dgm:spPr/>
    </dgm:pt>
    <dgm:pt modelId="{ABA1F899-EE91-424D-BB89-8AF880E8B553}" type="pres">
      <dgm:prSet presAssocID="{14FC8AA2-8D1F-4A19-BE81-E3A769419710}" presName="nodeTx" presStyleLbl="node1" presStyleIdx="1" presStyleCnt="4">
        <dgm:presLayoutVars>
          <dgm:bulletEnabled val="1"/>
        </dgm:presLayoutVars>
      </dgm:prSet>
      <dgm:spPr/>
    </dgm:pt>
    <dgm:pt modelId="{FD895EA0-7B48-4609-8B1B-C2C8934E7DDC}" type="pres">
      <dgm:prSet presAssocID="{14FC8AA2-8D1F-4A19-BE81-E3A769419710}" presName="invisiNode" presStyleLbl="node1" presStyleIdx="1" presStyleCnt="4"/>
      <dgm:spPr/>
    </dgm:pt>
    <dgm:pt modelId="{21CFFB2C-BBA3-4AE9-B6E5-EDD3CF603A8F}" type="pres">
      <dgm:prSet presAssocID="{14FC8AA2-8D1F-4A19-BE81-E3A769419710}" presName="imagNode" presStyleLbl="fgImgPlace1" presStyleIdx="1" presStyleCnt="4" custScaleX="75431" custScaleY="68673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16503B44-BF50-4EEC-8CA9-84BC0EBC4E1F}" type="pres">
      <dgm:prSet presAssocID="{B181F545-D9B7-4D17-A654-5C2209B065D9}" presName="sibTrans" presStyleLbl="sibTrans2D1" presStyleIdx="0" presStyleCnt="0"/>
      <dgm:spPr/>
    </dgm:pt>
    <dgm:pt modelId="{361BE4D6-F6B0-4CAB-998C-E81F2E8948D6}" type="pres">
      <dgm:prSet presAssocID="{EC98227D-055F-4B72-989C-F13303B88F8C}" presName="compNode" presStyleCnt="0"/>
      <dgm:spPr/>
    </dgm:pt>
    <dgm:pt modelId="{67CB1385-5AE9-4040-A482-8769EBCDA074}" type="pres">
      <dgm:prSet presAssocID="{EC98227D-055F-4B72-989C-F13303B88F8C}" presName="bkgdShape" presStyleLbl="node1" presStyleIdx="2" presStyleCnt="4"/>
      <dgm:spPr/>
    </dgm:pt>
    <dgm:pt modelId="{F9BD9B14-B970-4BC9-8034-F3957802F053}" type="pres">
      <dgm:prSet presAssocID="{EC98227D-055F-4B72-989C-F13303B88F8C}" presName="nodeTx" presStyleLbl="node1" presStyleIdx="2" presStyleCnt="4">
        <dgm:presLayoutVars>
          <dgm:bulletEnabled val="1"/>
        </dgm:presLayoutVars>
      </dgm:prSet>
      <dgm:spPr/>
    </dgm:pt>
    <dgm:pt modelId="{98D09624-429C-4F45-B5E1-397E033364ED}" type="pres">
      <dgm:prSet presAssocID="{EC98227D-055F-4B72-989C-F13303B88F8C}" presName="invisiNode" presStyleLbl="node1" presStyleIdx="2" presStyleCnt="4"/>
      <dgm:spPr/>
    </dgm:pt>
    <dgm:pt modelId="{A8563654-0A6F-4303-8671-55DB7995C4CC}" type="pres">
      <dgm:prSet presAssocID="{EC98227D-055F-4B72-989C-F13303B88F8C}" presName="imagNode" presStyleLbl="fgImgPlace1" presStyleIdx="2" presStyleCnt="4" custScaleX="70860" custScaleY="68673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663E64AC-ABCD-4148-A587-4D2A6286E787}" type="pres">
      <dgm:prSet presAssocID="{AA8C3147-F139-4245-92D0-259B5365C9AE}" presName="sibTrans" presStyleLbl="sibTrans2D1" presStyleIdx="0" presStyleCnt="0"/>
      <dgm:spPr/>
    </dgm:pt>
    <dgm:pt modelId="{1CA358B3-6438-4A8D-937E-DEDBCD3C4347}" type="pres">
      <dgm:prSet presAssocID="{F198DB38-DBCA-40BF-8F31-452FCBA13B0D}" presName="compNode" presStyleCnt="0"/>
      <dgm:spPr/>
    </dgm:pt>
    <dgm:pt modelId="{C85C552E-7B73-4719-B5CE-3FD3884D7F15}" type="pres">
      <dgm:prSet presAssocID="{F198DB38-DBCA-40BF-8F31-452FCBA13B0D}" presName="bkgdShape" presStyleLbl="node1" presStyleIdx="3" presStyleCnt="4"/>
      <dgm:spPr/>
    </dgm:pt>
    <dgm:pt modelId="{3DE5ED79-CB30-4A3D-8E5A-FB6FF1CDCEF9}" type="pres">
      <dgm:prSet presAssocID="{F198DB38-DBCA-40BF-8F31-452FCBA13B0D}" presName="nodeTx" presStyleLbl="node1" presStyleIdx="3" presStyleCnt="4">
        <dgm:presLayoutVars>
          <dgm:bulletEnabled val="1"/>
        </dgm:presLayoutVars>
      </dgm:prSet>
      <dgm:spPr/>
    </dgm:pt>
    <dgm:pt modelId="{D9937F7C-F549-4E8E-861C-403C902CCD38}" type="pres">
      <dgm:prSet presAssocID="{F198DB38-DBCA-40BF-8F31-452FCBA13B0D}" presName="invisiNode" presStyleLbl="node1" presStyleIdx="3" presStyleCnt="4"/>
      <dgm:spPr/>
    </dgm:pt>
    <dgm:pt modelId="{002776D0-62B1-41FA-8F4A-2E1FA0E9C084}" type="pres">
      <dgm:prSet presAssocID="{F198DB38-DBCA-40BF-8F31-452FCBA13B0D}" presName="imagNode" presStyleLbl="fgImgPlace1" presStyleIdx="3" presStyleCnt="4" custScaleX="75618" custScaleY="68673"/>
      <dgm:spPr>
        <a:blipFill rotWithShape="1">
          <a:blip xmlns:r="http://schemas.openxmlformats.org/officeDocument/2006/relationships" r:embed="rId4"/>
          <a:srcRect/>
          <a:stretch>
            <a:fillRect t="-9000" b="-9000"/>
          </a:stretch>
        </a:blipFill>
      </dgm:spPr>
    </dgm:pt>
  </dgm:ptLst>
  <dgm:cxnLst>
    <dgm:cxn modelId="{C0403A0C-2F5B-45A0-84D0-A2ED1D770CB6}" srcId="{CED17ED2-D954-49BD-8885-81CD162EEB89}" destId="{EC98227D-055F-4B72-989C-F13303B88F8C}" srcOrd="2" destOrd="0" parTransId="{345A66F1-67D0-4168-AC1C-D2FA0F311D11}" sibTransId="{AA8C3147-F139-4245-92D0-259B5365C9AE}"/>
    <dgm:cxn modelId="{B39BC90D-DAB8-4D63-B9AF-7393839C0045}" type="presOf" srcId="{F198DB38-DBCA-40BF-8F31-452FCBA13B0D}" destId="{3DE5ED79-CB30-4A3D-8E5A-FB6FF1CDCEF9}" srcOrd="1" destOrd="0" presId="urn:microsoft.com/office/officeart/2005/8/layout/hList7"/>
    <dgm:cxn modelId="{34D0E910-524C-4834-B67A-0A59D8DFC3D9}" srcId="{CED17ED2-D954-49BD-8885-81CD162EEB89}" destId="{14FC8AA2-8D1F-4A19-BE81-E3A769419710}" srcOrd="1" destOrd="0" parTransId="{F9C02B51-6B02-4EC7-887E-0C28B174F488}" sibTransId="{B181F545-D9B7-4D17-A654-5C2209B065D9}"/>
    <dgm:cxn modelId="{8AB7C31D-FD10-4A90-A798-90775801A685}" type="presOf" srcId="{AA8C3147-F139-4245-92D0-259B5365C9AE}" destId="{663E64AC-ABCD-4148-A587-4D2A6286E787}" srcOrd="0" destOrd="0" presId="urn:microsoft.com/office/officeart/2005/8/layout/hList7"/>
    <dgm:cxn modelId="{9F8ABA24-03A9-4C48-A941-AFD2701738F8}" type="presOf" srcId="{B181F545-D9B7-4D17-A654-5C2209B065D9}" destId="{16503B44-BF50-4EEC-8CA9-84BC0EBC4E1F}" srcOrd="0" destOrd="0" presId="urn:microsoft.com/office/officeart/2005/8/layout/hList7"/>
    <dgm:cxn modelId="{44EAD549-C992-4FD5-907C-96B7A95A9BA5}" type="presOf" srcId="{EC98227D-055F-4B72-989C-F13303B88F8C}" destId="{67CB1385-5AE9-4040-A482-8769EBCDA074}" srcOrd="0" destOrd="0" presId="urn:microsoft.com/office/officeart/2005/8/layout/hList7"/>
    <dgm:cxn modelId="{9F872654-7FBD-419D-8D5A-84AA59FC8FF2}" type="presOf" srcId="{EC98227D-055F-4B72-989C-F13303B88F8C}" destId="{F9BD9B14-B970-4BC9-8034-F3957802F053}" srcOrd="1" destOrd="0" presId="urn:microsoft.com/office/officeart/2005/8/layout/hList7"/>
    <dgm:cxn modelId="{192E2A7E-4394-4198-95D9-9D00591EE1BC}" srcId="{CED17ED2-D954-49BD-8885-81CD162EEB89}" destId="{F198DB38-DBCA-40BF-8F31-452FCBA13B0D}" srcOrd="3" destOrd="0" parTransId="{C9784BEB-5500-46C5-BEC7-5AD1236BCB9D}" sibTransId="{3BA08F20-C544-4943-864B-B60337816627}"/>
    <dgm:cxn modelId="{80FFEE7E-9D28-4E5A-A9E1-881CCC99EDCF}" type="presOf" srcId="{CED17ED2-D954-49BD-8885-81CD162EEB89}" destId="{2666B1CB-F172-4D39-A7D4-0ADFECA4535F}" srcOrd="0" destOrd="0" presId="urn:microsoft.com/office/officeart/2005/8/layout/hList7"/>
    <dgm:cxn modelId="{CD65CA8B-E3F5-432A-8A1C-4ABAD1D98C1D}" type="presOf" srcId="{F18B7692-7ED7-4BBC-9413-D49D88560B72}" destId="{17217943-D082-4CC3-B455-E094028A9C6F}" srcOrd="1" destOrd="0" presId="urn:microsoft.com/office/officeart/2005/8/layout/hList7"/>
    <dgm:cxn modelId="{D8B13C98-621C-4334-9D47-502F1029863F}" srcId="{CED17ED2-D954-49BD-8885-81CD162EEB89}" destId="{F18B7692-7ED7-4BBC-9413-D49D88560B72}" srcOrd="0" destOrd="0" parTransId="{364F246C-B212-4CBE-A1F3-46AB51B01873}" sibTransId="{897CCB44-81FC-4CE6-8BBE-6A97E47B82C3}"/>
    <dgm:cxn modelId="{8F5E509F-1997-41B6-9918-5A5BE37B3890}" type="presOf" srcId="{14FC8AA2-8D1F-4A19-BE81-E3A769419710}" destId="{ABA1F899-EE91-424D-BB89-8AF880E8B553}" srcOrd="1" destOrd="0" presId="urn:microsoft.com/office/officeart/2005/8/layout/hList7"/>
    <dgm:cxn modelId="{E41F17AB-3B1B-431E-87C3-A5C657C31112}" type="presOf" srcId="{F18B7692-7ED7-4BBC-9413-D49D88560B72}" destId="{A6F6B625-7F84-4198-8678-E32271766FC7}" srcOrd="0" destOrd="0" presId="urn:microsoft.com/office/officeart/2005/8/layout/hList7"/>
    <dgm:cxn modelId="{6DF139AC-2400-4E61-A78C-F38F650FDFE5}" type="presOf" srcId="{897CCB44-81FC-4CE6-8BBE-6A97E47B82C3}" destId="{820D0A92-51CC-4207-B84B-A83995CD11F7}" srcOrd="0" destOrd="0" presId="urn:microsoft.com/office/officeart/2005/8/layout/hList7"/>
    <dgm:cxn modelId="{2B9EFBB1-28E4-402E-AF15-DCE727E49FB2}" type="presOf" srcId="{14FC8AA2-8D1F-4A19-BE81-E3A769419710}" destId="{7015BF0A-FC43-4BCD-B772-E0407596EECC}" srcOrd="0" destOrd="0" presId="urn:microsoft.com/office/officeart/2005/8/layout/hList7"/>
    <dgm:cxn modelId="{384E8DED-A037-4EC6-B020-E1FF50184D53}" type="presOf" srcId="{F198DB38-DBCA-40BF-8F31-452FCBA13B0D}" destId="{C85C552E-7B73-4719-B5CE-3FD3884D7F15}" srcOrd="0" destOrd="0" presId="urn:microsoft.com/office/officeart/2005/8/layout/hList7"/>
    <dgm:cxn modelId="{3BD5C67E-E6A0-41B8-BCB6-36F6ACE4F99F}" type="presParOf" srcId="{2666B1CB-F172-4D39-A7D4-0ADFECA4535F}" destId="{8CCBFFEC-FD55-4E63-A75A-3233A0BD6913}" srcOrd="0" destOrd="0" presId="urn:microsoft.com/office/officeart/2005/8/layout/hList7"/>
    <dgm:cxn modelId="{B05C40DC-D40B-4BF6-B443-C836C26A64D3}" type="presParOf" srcId="{2666B1CB-F172-4D39-A7D4-0ADFECA4535F}" destId="{F64E27B6-8E13-40A3-A42D-75E251C71533}" srcOrd="1" destOrd="0" presId="urn:microsoft.com/office/officeart/2005/8/layout/hList7"/>
    <dgm:cxn modelId="{322A7291-5D94-4090-9BFA-698F0455B680}" type="presParOf" srcId="{F64E27B6-8E13-40A3-A42D-75E251C71533}" destId="{BA2F103E-8B7E-46F0-B34D-59E9C3FC56E6}" srcOrd="0" destOrd="0" presId="urn:microsoft.com/office/officeart/2005/8/layout/hList7"/>
    <dgm:cxn modelId="{089D8599-A615-4ACA-B7D2-AB38411FCC9B}" type="presParOf" srcId="{BA2F103E-8B7E-46F0-B34D-59E9C3FC56E6}" destId="{A6F6B625-7F84-4198-8678-E32271766FC7}" srcOrd="0" destOrd="0" presId="urn:microsoft.com/office/officeart/2005/8/layout/hList7"/>
    <dgm:cxn modelId="{372106BF-4FB5-4855-8679-D302833DD4F5}" type="presParOf" srcId="{BA2F103E-8B7E-46F0-B34D-59E9C3FC56E6}" destId="{17217943-D082-4CC3-B455-E094028A9C6F}" srcOrd="1" destOrd="0" presId="urn:microsoft.com/office/officeart/2005/8/layout/hList7"/>
    <dgm:cxn modelId="{66AD99D2-28E5-4401-873D-ED0F337D058D}" type="presParOf" srcId="{BA2F103E-8B7E-46F0-B34D-59E9C3FC56E6}" destId="{039A0541-9A00-443F-A315-9E2DDA3FD620}" srcOrd="2" destOrd="0" presId="urn:microsoft.com/office/officeart/2005/8/layout/hList7"/>
    <dgm:cxn modelId="{F737A6DE-A5A8-44C8-9028-E08400098912}" type="presParOf" srcId="{BA2F103E-8B7E-46F0-B34D-59E9C3FC56E6}" destId="{1B4EDA6D-B0F3-4533-B991-18310018FDB6}" srcOrd="3" destOrd="0" presId="urn:microsoft.com/office/officeart/2005/8/layout/hList7"/>
    <dgm:cxn modelId="{CBD4A99B-D82C-40FB-B166-06984BD791E3}" type="presParOf" srcId="{F64E27B6-8E13-40A3-A42D-75E251C71533}" destId="{820D0A92-51CC-4207-B84B-A83995CD11F7}" srcOrd="1" destOrd="0" presId="urn:microsoft.com/office/officeart/2005/8/layout/hList7"/>
    <dgm:cxn modelId="{F16D171A-031B-4DB2-97C9-79FE207D0323}" type="presParOf" srcId="{F64E27B6-8E13-40A3-A42D-75E251C71533}" destId="{AE74361B-0C42-4D6F-8B2D-CECF06A99258}" srcOrd="2" destOrd="0" presId="urn:microsoft.com/office/officeart/2005/8/layout/hList7"/>
    <dgm:cxn modelId="{749913FF-63BE-4D2D-8F6B-642F29626F23}" type="presParOf" srcId="{AE74361B-0C42-4D6F-8B2D-CECF06A99258}" destId="{7015BF0A-FC43-4BCD-B772-E0407596EECC}" srcOrd="0" destOrd="0" presId="urn:microsoft.com/office/officeart/2005/8/layout/hList7"/>
    <dgm:cxn modelId="{DF9AF2A1-3C78-485E-AF2A-107F3AA90E11}" type="presParOf" srcId="{AE74361B-0C42-4D6F-8B2D-CECF06A99258}" destId="{ABA1F899-EE91-424D-BB89-8AF880E8B553}" srcOrd="1" destOrd="0" presId="urn:microsoft.com/office/officeart/2005/8/layout/hList7"/>
    <dgm:cxn modelId="{1B25EB3D-FF84-4246-8752-52CA9F693723}" type="presParOf" srcId="{AE74361B-0C42-4D6F-8B2D-CECF06A99258}" destId="{FD895EA0-7B48-4609-8B1B-C2C8934E7DDC}" srcOrd="2" destOrd="0" presId="urn:microsoft.com/office/officeart/2005/8/layout/hList7"/>
    <dgm:cxn modelId="{7540F9D2-FFA8-47D0-9ABC-976DA4007DF3}" type="presParOf" srcId="{AE74361B-0C42-4D6F-8B2D-CECF06A99258}" destId="{21CFFB2C-BBA3-4AE9-B6E5-EDD3CF603A8F}" srcOrd="3" destOrd="0" presId="urn:microsoft.com/office/officeart/2005/8/layout/hList7"/>
    <dgm:cxn modelId="{49C17FC4-EB68-4A95-AA74-F397A00E98B9}" type="presParOf" srcId="{F64E27B6-8E13-40A3-A42D-75E251C71533}" destId="{16503B44-BF50-4EEC-8CA9-84BC0EBC4E1F}" srcOrd="3" destOrd="0" presId="urn:microsoft.com/office/officeart/2005/8/layout/hList7"/>
    <dgm:cxn modelId="{FCA752B7-B16E-447D-AB47-23B3365894F5}" type="presParOf" srcId="{F64E27B6-8E13-40A3-A42D-75E251C71533}" destId="{361BE4D6-F6B0-4CAB-998C-E81F2E8948D6}" srcOrd="4" destOrd="0" presId="urn:microsoft.com/office/officeart/2005/8/layout/hList7"/>
    <dgm:cxn modelId="{FD130216-8491-4713-B4F3-BCD2B232D142}" type="presParOf" srcId="{361BE4D6-F6B0-4CAB-998C-E81F2E8948D6}" destId="{67CB1385-5AE9-4040-A482-8769EBCDA074}" srcOrd="0" destOrd="0" presId="urn:microsoft.com/office/officeart/2005/8/layout/hList7"/>
    <dgm:cxn modelId="{CED82350-7423-4F82-930D-165E98BBF167}" type="presParOf" srcId="{361BE4D6-F6B0-4CAB-998C-E81F2E8948D6}" destId="{F9BD9B14-B970-4BC9-8034-F3957802F053}" srcOrd="1" destOrd="0" presId="urn:microsoft.com/office/officeart/2005/8/layout/hList7"/>
    <dgm:cxn modelId="{40F1D99A-4501-41F9-9E42-40A0CE21E843}" type="presParOf" srcId="{361BE4D6-F6B0-4CAB-998C-E81F2E8948D6}" destId="{98D09624-429C-4F45-B5E1-397E033364ED}" srcOrd="2" destOrd="0" presId="urn:microsoft.com/office/officeart/2005/8/layout/hList7"/>
    <dgm:cxn modelId="{042490C2-EB0A-4243-BD16-F2FCD5BB007D}" type="presParOf" srcId="{361BE4D6-F6B0-4CAB-998C-E81F2E8948D6}" destId="{A8563654-0A6F-4303-8671-55DB7995C4CC}" srcOrd="3" destOrd="0" presId="urn:microsoft.com/office/officeart/2005/8/layout/hList7"/>
    <dgm:cxn modelId="{63FFB6B6-E1B1-4BAD-A85F-E94AA207BA6A}" type="presParOf" srcId="{F64E27B6-8E13-40A3-A42D-75E251C71533}" destId="{663E64AC-ABCD-4148-A587-4D2A6286E787}" srcOrd="5" destOrd="0" presId="urn:microsoft.com/office/officeart/2005/8/layout/hList7"/>
    <dgm:cxn modelId="{14F4C5B5-9757-4832-8796-F91C2B8E512E}" type="presParOf" srcId="{F64E27B6-8E13-40A3-A42D-75E251C71533}" destId="{1CA358B3-6438-4A8D-937E-DEDBCD3C4347}" srcOrd="6" destOrd="0" presId="urn:microsoft.com/office/officeart/2005/8/layout/hList7"/>
    <dgm:cxn modelId="{40A6454F-747B-4DB2-9B53-0808F0E3A6B3}" type="presParOf" srcId="{1CA358B3-6438-4A8D-937E-DEDBCD3C4347}" destId="{C85C552E-7B73-4719-B5CE-3FD3884D7F15}" srcOrd="0" destOrd="0" presId="urn:microsoft.com/office/officeart/2005/8/layout/hList7"/>
    <dgm:cxn modelId="{6708AF64-D9C9-487F-B1EF-CB5D4696A2AD}" type="presParOf" srcId="{1CA358B3-6438-4A8D-937E-DEDBCD3C4347}" destId="{3DE5ED79-CB30-4A3D-8E5A-FB6FF1CDCEF9}" srcOrd="1" destOrd="0" presId="urn:microsoft.com/office/officeart/2005/8/layout/hList7"/>
    <dgm:cxn modelId="{E3BF23D5-BE63-45DE-ABAB-0F35BAC4ADEE}" type="presParOf" srcId="{1CA358B3-6438-4A8D-937E-DEDBCD3C4347}" destId="{D9937F7C-F549-4E8E-861C-403C902CCD38}" srcOrd="2" destOrd="0" presId="urn:microsoft.com/office/officeart/2005/8/layout/hList7"/>
    <dgm:cxn modelId="{CBB082AF-ABF6-447F-BCA1-9B8566003CC7}" type="presParOf" srcId="{1CA358B3-6438-4A8D-937E-DEDBCD3C4347}" destId="{002776D0-62B1-41FA-8F4A-2E1FA0E9C0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4DBC0-792E-4F94-9F8B-1411FD2C5695}">
      <dsp:nvSpPr>
        <dsp:cNvPr id="0" name=""/>
        <dsp:cNvSpPr/>
      </dsp:nvSpPr>
      <dsp:spPr>
        <a:xfrm>
          <a:off x="2305372" y="1499860"/>
          <a:ext cx="1833162" cy="1833162"/>
        </a:xfrm>
        <a:prstGeom prst="gear9">
          <a:avLst/>
        </a:prstGeom>
        <a:solidFill>
          <a:schemeClr val="accent1">
            <a:hueOff val="0"/>
            <a:satOff val="0"/>
            <a:lumOff val="0"/>
            <a:alpha val="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19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/>
        </a:p>
      </dsp:txBody>
      <dsp:txXfrm>
        <a:off x="2673919" y="1929269"/>
        <a:ext cx="1096068" cy="942284"/>
      </dsp:txXfrm>
    </dsp:sp>
    <dsp:sp modelId="{F2AF55AD-8DF2-4A4D-846A-5565E7F1AE84}">
      <dsp:nvSpPr>
        <dsp:cNvPr id="0" name=""/>
        <dsp:cNvSpPr/>
      </dsp:nvSpPr>
      <dsp:spPr>
        <a:xfrm>
          <a:off x="1238804" y="1066567"/>
          <a:ext cx="1333209" cy="1333209"/>
        </a:xfrm>
        <a:prstGeom prst="gear6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1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1574443" y="1404235"/>
        <a:ext cx="661931" cy="657873"/>
      </dsp:txXfrm>
    </dsp:sp>
    <dsp:sp modelId="{FCD6635F-2DDF-46A3-9FA4-CD15FB91D149}">
      <dsp:nvSpPr>
        <dsp:cNvPr id="0" name=""/>
        <dsp:cNvSpPr/>
      </dsp:nvSpPr>
      <dsp:spPr>
        <a:xfrm rot="20700000">
          <a:off x="1985538" y="146789"/>
          <a:ext cx="1306272" cy="1306272"/>
        </a:xfrm>
        <a:prstGeom prst="gear6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3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 rot="-20700000">
        <a:off x="2272042" y="433292"/>
        <a:ext cx="733265" cy="733265"/>
      </dsp:txXfrm>
    </dsp:sp>
    <dsp:sp modelId="{42A9A093-AA58-4D9A-964C-19AC97323127}">
      <dsp:nvSpPr>
        <dsp:cNvPr id="0" name=""/>
        <dsp:cNvSpPr/>
      </dsp:nvSpPr>
      <dsp:spPr>
        <a:xfrm>
          <a:off x="2155190" y="1228446"/>
          <a:ext cx="2346448" cy="2346448"/>
        </a:xfrm>
        <a:prstGeom prst="circularArrow">
          <a:avLst>
            <a:gd name="adj1" fmla="val 4688"/>
            <a:gd name="adj2" fmla="val 299029"/>
            <a:gd name="adj3" fmla="val 2491477"/>
            <a:gd name="adj4" fmla="val 1591552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 val="14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E3DF3-18F4-4ADD-BC51-5FFDB855C8F1}">
      <dsp:nvSpPr>
        <dsp:cNvPr id="0" name=""/>
        <dsp:cNvSpPr/>
      </dsp:nvSpPr>
      <dsp:spPr>
        <a:xfrm>
          <a:off x="1002696" y="775274"/>
          <a:ext cx="1704841" cy="17048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 val="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ECF0F-0195-4DDB-ACA0-71013D774760}">
      <dsp:nvSpPr>
        <dsp:cNvPr id="0" name=""/>
        <dsp:cNvSpPr/>
      </dsp:nvSpPr>
      <dsp:spPr>
        <a:xfrm>
          <a:off x="1683383" y="-135637"/>
          <a:ext cx="1838162" cy="18381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 val="22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DE643-27F7-46A3-BC15-8CD8C9D5AACF}">
      <dsp:nvSpPr>
        <dsp:cNvPr id="0" name=""/>
        <dsp:cNvSpPr/>
      </dsp:nvSpPr>
      <dsp:spPr>
        <a:xfrm>
          <a:off x="2236173" y="657"/>
          <a:ext cx="1230869" cy="800065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Project scope, goals, and objectives</a:t>
          </a:r>
        </a:p>
      </dsp:txBody>
      <dsp:txXfrm>
        <a:off x="2275229" y="39713"/>
        <a:ext cx="1152757" cy="721953"/>
      </dsp:txXfrm>
    </dsp:sp>
    <dsp:sp modelId="{41A7E4CF-BFD5-4566-A1DA-892EDA306DEE}">
      <dsp:nvSpPr>
        <dsp:cNvPr id="0" name=""/>
        <dsp:cNvSpPr/>
      </dsp:nvSpPr>
      <dsp:spPr>
        <a:xfrm>
          <a:off x="968292" y="400690"/>
          <a:ext cx="3766631" cy="3766631"/>
        </a:xfrm>
        <a:custGeom>
          <a:avLst/>
          <a:gdLst/>
          <a:ahLst/>
          <a:cxnLst/>
          <a:rect l="0" t="0" r="0" b="0"/>
          <a:pathLst>
            <a:path>
              <a:moveTo>
                <a:pt x="2653251" y="164572"/>
              </a:moveTo>
              <a:arcTo wR="1883315" hR="1883315" stAng="17647841" swAng="92286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A3B78-5EFF-4C7E-B5D1-0140BE9DD8C3}">
      <dsp:nvSpPr>
        <dsp:cNvPr id="0" name=""/>
        <dsp:cNvSpPr/>
      </dsp:nvSpPr>
      <dsp:spPr>
        <a:xfrm>
          <a:off x="3867172" y="942315"/>
          <a:ext cx="1230869" cy="800065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Manual Data Collection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Existing Conditions</a:t>
          </a:r>
        </a:p>
      </dsp:txBody>
      <dsp:txXfrm>
        <a:off x="3906228" y="981371"/>
        <a:ext cx="1152757" cy="721953"/>
      </dsp:txXfrm>
    </dsp:sp>
    <dsp:sp modelId="{6CBB8BC9-B1BA-4FF9-A44C-AC7A6D79CD65}">
      <dsp:nvSpPr>
        <dsp:cNvPr id="0" name=""/>
        <dsp:cNvSpPr/>
      </dsp:nvSpPr>
      <dsp:spPr>
        <a:xfrm>
          <a:off x="968292" y="400690"/>
          <a:ext cx="3766631" cy="3766631"/>
        </a:xfrm>
        <a:custGeom>
          <a:avLst/>
          <a:gdLst/>
          <a:ahLst/>
          <a:cxnLst/>
          <a:rect l="0" t="0" r="0" b="0"/>
          <a:pathLst>
            <a:path>
              <a:moveTo>
                <a:pt x="3737315" y="1552310"/>
              </a:moveTo>
              <a:arcTo wR="1883315" hR="1883315" stAng="20992638" swAng="1214724"/>
            </a:path>
          </a:pathLst>
        </a:custGeom>
        <a:noFill/>
        <a:ln w="6350" cap="flat" cmpd="sng" algn="ctr">
          <a:solidFill>
            <a:schemeClr val="accent3">
              <a:hueOff val="2853927"/>
              <a:satOff val="-6168"/>
              <a:lumOff val="-19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C2C5D-D789-4658-9337-F8865D65D598}">
      <dsp:nvSpPr>
        <dsp:cNvPr id="0" name=""/>
        <dsp:cNvSpPr/>
      </dsp:nvSpPr>
      <dsp:spPr>
        <a:xfrm>
          <a:off x="3867172" y="2825631"/>
          <a:ext cx="1230869" cy="800065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Analysis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Existing Conditions</a:t>
          </a:r>
        </a:p>
      </dsp:txBody>
      <dsp:txXfrm>
        <a:off x="3906228" y="2864687"/>
        <a:ext cx="1152757" cy="721953"/>
      </dsp:txXfrm>
    </dsp:sp>
    <dsp:sp modelId="{2D394E9E-B8B9-4C81-9D45-420677B47954}">
      <dsp:nvSpPr>
        <dsp:cNvPr id="0" name=""/>
        <dsp:cNvSpPr/>
      </dsp:nvSpPr>
      <dsp:spPr>
        <a:xfrm>
          <a:off x="968292" y="400690"/>
          <a:ext cx="3766631" cy="3766631"/>
        </a:xfrm>
        <a:custGeom>
          <a:avLst/>
          <a:gdLst/>
          <a:ahLst/>
          <a:cxnLst/>
          <a:rect l="0" t="0" r="0" b="0"/>
          <a:pathLst>
            <a:path>
              <a:moveTo>
                <a:pt x="3081548" y="3336283"/>
              </a:moveTo>
              <a:arcTo wR="1883315" hR="1883315" stAng="3029298" swAng="922861"/>
            </a:path>
          </a:pathLst>
        </a:custGeom>
        <a:noFill/>
        <a:ln w="6350" cap="flat" cmpd="sng" algn="ctr">
          <a:solidFill>
            <a:schemeClr val="accent3">
              <a:hueOff val="5707854"/>
              <a:satOff val="-12337"/>
              <a:lumOff val="-39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C634E-CF80-4202-9C31-A4D29BBF0F98}">
      <dsp:nvSpPr>
        <dsp:cNvPr id="0" name=""/>
        <dsp:cNvSpPr/>
      </dsp:nvSpPr>
      <dsp:spPr>
        <a:xfrm>
          <a:off x="2236173" y="3767289"/>
          <a:ext cx="1230869" cy="800065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Develop and Implement  Improvements</a:t>
          </a:r>
        </a:p>
      </dsp:txBody>
      <dsp:txXfrm>
        <a:off x="2275229" y="3806345"/>
        <a:ext cx="1152757" cy="721953"/>
      </dsp:txXfrm>
    </dsp:sp>
    <dsp:sp modelId="{0C564B16-4CDB-4076-AC49-C9DB3582E3C6}">
      <dsp:nvSpPr>
        <dsp:cNvPr id="0" name=""/>
        <dsp:cNvSpPr/>
      </dsp:nvSpPr>
      <dsp:spPr>
        <a:xfrm>
          <a:off x="968292" y="400690"/>
          <a:ext cx="3766631" cy="3766631"/>
        </a:xfrm>
        <a:custGeom>
          <a:avLst/>
          <a:gdLst/>
          <a:ahLst/>
          <a:cxnLst/>
          <a:rect l="0" t="0" r="0" b="0"/>
          <a:pathLst>
            <a:path>
              <a:moveTo>
                <a:pt x="1113380" y="3602058"/>
              </a:moveTo>
              <a:arcTo wR="1883315" hR="1883315" stAng="6847841" swAng="922861"/>
            </a:path>
          </a:pathLst>
        </a:custGeom>
        <a:noFill/>
        <a:ln w="6350" cap="flat" cmpd="sng" algn="ctr">
          <a:solidFill>
            <a:schemeClr val="accent3">
              <a:hueOff val="8561782"/>
              <a:satOff val="-18505"/>
              <a:lumOff val="-58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5D072-5136-4CD3-8279-92F06F48D626}">
      <dsp:nvSpPr>
        <dsp:cNvPr id="0" name=""/>
        <dsp:cNvSpPr/>
      </dsp:nvSpPr>
      <dsp:spPr>
        <a:xfrm>
          <a:off x="605173" y="2825631"/>
          <a:ext cx="1230869" cy="800065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Manual Data Collection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Future Conditions</a:t>
          </a:r>
        </a:p>
      </dsp:txBody>
      <dsp:txXfrm>
        <a:off x="644229" y="2864687"/>
        <a:ext cx="1152757" cy="721953"/>
      </dsp:txXfrm>
    </dsp:sp>
    <dsp:sp modelId="{CEA5627B-0563-4D90-8700-431C0C0B54AF}">
      <dsp:nvSpPr>
        <dsp:cNvPr id="0" name=""/>
        <dsp:cNvSpPr/>
      </dsp:nvSpPr>
      <dsp:spPr>
        <a:xfrm>
          <a:off x="968292" y="400690"/>
          <a:ext cx="3766631" cy="3766631"/>
        </a:xfrm>
        <a:custGeom>
          <a:avLst/>
          <a:gdLst/>
          <a:ahLst/>
          <a:cxnLst/>
          <a:rect l="0" t="0" r="0" b="0"/>
          <a:pathLst>
            <a:path>
              <a:moveTo>
                <a:pt x="29316" y="2214321"/>
              </a:moveTo>
              <a:arcTo wR="1883315" hR="1883315" stAng="10192638" swAng="1214724"/>
            </a:path>
          </a:pathLst>
        </a:custGeom>
        <a:noFill/>
        <a:ln w="6350" cap="flat" cmpd="sng" algn="ctr">
          <a:solidFill>
            <a:schemeClr val="accent3">
              <a:hueOff val="11415709"/>
              <a:satOff val="-24674"/>
              <a:lumOff val="-78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98826-7172-465F-9978-579D095D8F2F}">
      <dsp:nvSpPr>
        <dsp:cNvPr id="0" name=""/>
        <dsp:cNvSpPr/>
      </dsp:nvSpPr>
      <dsp:spPr>
        <a:xfrm>
          <a:off x="605173" y="942315"/>
          <a:ext cx="1230869" cy="800065"/>
        </a:xfrm>
        <a:prstGeom prst="roundRect">
          <a:avLst/>
        </a:prstGeom>
        <a:gradFill rotWithShape="0">
          <a:gsLst>
            <a:gs pos="0">
              <a:schemeClr val="accent3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Analysis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Future Conditions</a:t>
          </a:r>
        </a:p>
      </dsp:txBody>
      <dsp:txXfrm>
        <a:off x="644229" y="981371"/>
        <a:ext cx="1152757" cy="721953"/>
      </dsp:txXfrm>
    </dsp:sp>
    <dsp:sp modelId="{C957A75D-AC2B-4BA7-AE69-526455F41609}">
      <dsp:nvSpPr>
        <dsp:cNvPr id="0" name=""/>
        <dsp:cNvSpPr/>
      </dsp:nvSpPr>
      <dsp:spPr>
        <a:xfrm>
          <a:off x="968292" y="400690"/>
          <a:ext cx="3766631" cy="3766631"/>
        </a:xfrm>
        <a:custGeom>
          <a:avLst/>
          <a:gdLst/>
          <a:ahLst/>
          <a:cxnLst/>
          <a:rect l="0" t="0" r="0" b="0"/>
          <a:pathLst>
            <a:path>
              <a:moveTo>
                <a:pt x="685082" y="430347"/>
              </a:moveTo>
              <a:arcTo wR="1883315" hR="1883315" stAng="13829298" swAng="922861"/>
            </a:path>
          </a:pathLst>
        </a:custGeom>
        <a:noFill/>
        <a:ln w="6350" cap="flat" cmpd="sng" algn="ctr">
          <a:solidFill>
            <a:schemeClr val="accent3">
              <a:hueOff val="14269635"/>
              <a:satOff val="-30842"/>
              <a:lumOff val="-9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8F746-F9FD-4DA3-B319-6138832C3397}">
      <dsp:nvSpPr>
        <dsp:cNvPr id="0" name=""/>
        <dsp:cNvSpPr/>
      </dsp:nvSpPr>
      <dsp:spPr>
        <a:xfrm>
          <a:off x="1994031" y="3268"/>
          <a:ext cx="1229153" cy="798950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Project scope, goals, and objectives</a:t>
          </a:r>
        </a:p>
      </dsp:txBody>
      <dsp:txXfrm>
        <a:off x="2033033" y="42270"/>
        <a:ext cx="1151149" cy="720946"/>
      </dsp:txXfrm>
    </dsp:sp>
    <dsp:sp modelId="{B11F2BCC-AD24-4C55-9232-E01619BCC785}">
      <dsp:nvSpPr>
        <dsp:cNvPr id="0" name=""/>
        <dsp:cNvSpPr/>
      </dsp:nvSpPr>
      <dsp:spPr>
        <a:xfrm>
          <a:off x="727346" y="402743"/>
          <a:ext cx="3762523" cy="3762523"/>
        </a:xfrm>
        <a:custGeom>
          <a:avLst/>
          <a:gdLst/>
          <a:ahLst/>
          <a:cxnLst/>
          <a:rect l="0" t="0" r="0" b="0"/>
          <a:pathLst>
            <a:path>
              <a:moveTo>
                <a:pt x="2650243" y="164342"/>
              </a:moveTo>
              <a:arcTo wR="1881261" hR="1881261" stAng="17647612" swAng="92327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A3B78-5EFF-4C7E-B5D1-0140BE9DD8C3}">
      <dsp:nvSpPr>
        <dsp:cNvPr id="0" name=""/>
        <dsp:cNvSpPr/>
      </dsp:nvSpPr>
      <dsp:spPr>
        <a:xfrm>
          <a:off x="3623252" y="943899"/>
          <a:ext cx="1229153" cy="7989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Automated data collection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Existing Conditions</a:t>
          </a:r>
        </a:p>
      </dsp:txBody>
      <dsp:txXfrm>
        <a:off x="3662254" y="982901"/>
        <a:ext cx="1151149" cy="720946"/>
      </dsp:txXfrm>
    </dsp:sp>
    <dsp:sp modelId="{6CBB8BC9-B1BA-4FF9-A44C-AC7A6D79CD65}">
      <dsp:nvSpPr>
        <dsp:cNvPr id="0" name=""/>
        <dsp:cNvSpPr/>
      </dsp:nvSpPr>
      <dsp:spPr>
        <a:xfrm>
          <a:off x="727346" y="402743"/>
          <a:ext cx="3762523" cy="3762523"/>
        </a:xfrm>
        <a:custGeom>
          <a:avLst/>
          <a:gdLst/>
          <a:ahLst/>
          <a:cxnLst/>
          <a:rect l="0" t="0" r="0" b="0"/>
          <a:pathLst>
            <a:path>
              <a:moveTo>
                <a:pt x="3733225" y="1550540"/>
              </a:moveTo>
              <a:arcTo wR="1881261" hR="1881261" stAng="20992495" swAng="1215009"/>
            </a:path>
          </a:pathLst>
        </a:custGeom>
        <a:noFill/>
        <a:ln w="6350" cap="flat" cmpd="sng" algn="ctr">
          <a:solidFill>
            <a:schemeClr val="accent3">
              <a:hueOff val="2853927"/>
              <a:satOff val="-6168"/>
              <a:lumOff val="-19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C2C5D-D789-4658-9337-F8865D65D598}">
      <dsp:nvSpPr>
        <dsp:cNvPr id="0" name=""/>
        <dsp:cNvSpPr/>
      </dsp:nvSpPr>
      <dsp:spPr>
        <a:xfrm>
          <a:off x="3623252" y="2825161"/>
          <a:ext cx="1229153" cy="7989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Automated Analytics 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Existing Conditions</a:t>
          </a:r>
        </a:p>
      </dsp:txBody>
      <dsp:txXfrm>
        <a:off x="3662254" y="2864163"/>
        <a:ext cx="1151149" cy="720946"/>
      </dsp:txXfrm>
    </dsp:sp>
    <dsp:sp modelId="{2D394E9E-B8B9-4C81-9D45-420677B47954}">
      <dsp:nvSpPr>
        <dsp:cNvPr id="0" name=""/>
        <dsp:cNvSpPr/>
      </dsp:nvSpPr>
      <dsp:spPr>
        <a:xfrm>
          <a:off x="727346" y="402743"/>
          <a:ext cx="3762523" cy="3762523"/>
        </a:xfrm>
        <a:custGeom>
          <a:avLst/>
          <a:gdLst/>
          <a:ahLst/>
          <a:cxnLst/>
          <a:rect l="0" t="0" r="0" b="0"/>
          <a:pathLst>
            <a:path>
              <a:moveTo>
                <a:pt x="3078265" y="3332581"/>
              </a:moveTo>
              <a:arcTo wR="1881261" hR="1881261" stAng="3029114" swAng="923274"/>
            </a:path>
          </a:pathLst>
        </a:custGeom>
        <a:noFill/>
        <a:ln w="6350" cap="flat" cmpd="sng" algn="ctr">
          <a:solidFill>
            <a:schemeClr val="accent3">
              <a:hueOff val="5707854"/>
              <a:satOff val="-12337"/>
              <a:lumOff val="-39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C634E-CF80-4202-9C31-A4D29BBF0F98}">
      <dsp:nvSpPr>
        <dsp:cNvPr id="0" name=""/>
        <dsp:cNvSpPr/>
      </dsp:nvSpPr>
      <dsp:spPr>
        <a:xfrm>
          <a:off x="1994031" y="3765792"/>
          <a:ext cx="1229153" cy="798950"/>
        </a:xfrm>
        <a:prstGeom prst="roundRect">
          <a:avLst/>
        </a:prstGeom>
        <a:gradFill rotWithShape="0">
          <a:gsLst>
            <a:gs pos="0">
              <a:srgbClr val="F8B004">
                <a:hueOff val="14269635"/>
                <a:satOff val="-30842"/>
                <a:lumOff val="-978"/>
                <a:alphaOff val="0"/>
                <a:satMod val="103000"/>
                <a:lumMod val="102000"/>
                <a:tint val="94000"/>
              </a:srgbClr>
            </a:gs>
            <a:gs pos="50000">
              <a:srgbClr val="F8B004">
                <a:hueOff val="14269635"/>
                <a:satOff val="-30842"/>
                <a:lumOff val="-978"/>
                <a:alphaOff val="0"/>
                <a:satMod val="110000"/>
                <a:lumMod val="100000"/>
                <a:shade val="100000"/>
              </a:srgbClr>
            </a:gs>
            <a:gs pos="100000">
              <a:srgbClr val="F8B004">
                <a:hueOff val="14269635"/>
                <a:satOff val="-30842"/>
                <a:lumOff val="-97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Develop and Implement Improvements</a:t>
          </a:r>
        </a:p>
      </dsp:txBody>
      <dsp:txXfrm>
        <a:off x="2033033" y="3804794"/>
        <a:ext cx="1151149" cy="720946"/>
      </dsp:txXfrm>
    </dsp:sp>
    <dsp:sp modelId="{0C564B16-4CDB-4076-AC49-C9DB3582E3C6}">
      <dsp:nvSpPr>
        <dsp:cNvPr id="0" name=""/>
        <dsp:cNvSpPr/>
      </dsp:nvSpPr>
      <dsp:spPr>
        <a:xfrm>
          <a:off x="727346" y="402743"/>
          <a:ext cx="3762523" cy="3762523"/>
        </a:xfrm>
        <a:custGeom>
          <a:avLst/>
          <a:gdLst/>
          <a:ahLst/>
          <a:cxnLst/>
          <a:rect l="0" t="0" r="0" b="0"/>
          <a:pathLst>
            <a:path>
              <a:moveTo>
                <a:pt x="1112280" y="3598181"/>
              </a:moveTo>
              <a:arcTo wR="1881261" hR="1881261" stAng="6847612" swAng="923274"/>
            </a:path>
          </a:pathLst>
        </a:custGeom>
        <a:noFill/>
        <a:ln w="6350" cap="flat" cmpd="sng" algn="ctr">
          <a:solidFill>
            <a:schemeClr val="accent3">
              <a:hueOff val="8561782"/>
              <a:satOff val="-18505"/>
              <a:lumOff val="-58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5D072-5136-4CD3-8279-92F06F48D626}">
      <dsp:nvSpPr>
        <dsp:cNvPr id="0" name=""/>
        <dsp:cNvSpPr/>
      </dsp:nvSpPr>
      <dsp:spPr>
        <a:xfrm>
          <a:off x="364811" y="2825161"/>
          <a:ext cx="1229153" cy="7989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Automated Data Collections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 panose="020B0503020204020204" pitchFamily="34" charset="0"/>
              <a:ea typeface="+mn-ea"/>
              <a:cs typeface="+mn-cs"/>
            </a:rPr>
            <a:t>Future Conditions</a:t>
          </a:r>
        </a:p>
      </dsp:txBody>
      <dsp:txXfrm>
        <a:off x="403813" y="2864163"/>
        <a:ext cx="1151149" cy="720946"/>
      </dsp:txXfrm>
    </dsp:sp>
    <dsp:sp modelId="{CEA5627B-0563-4D90-8700-431C0C0B54AF}">
      <dsp:nvSpPr>
        <dsp:cNvPr id="0" name=""/>
        <dsp:cNvSpPr/>
      </dsp:nvSpPr>
      <dsp:spPr>
        <a:xfrm>
          <a:off x="727346" y="402743"/>
          <a:ext cx="3762523" cy="3762523"/>
        </a:xfrm>
        <a:custGeom>
          <a:avLst/>
          <a:gdLst/>
          <a:ahLst/>
          <a:cxnLst/>
          <a:rect l="0" t="0" r="0" b="0"/>
          <a:pathLst>
            <a:path>
              <a:moveTo>
                <a:pt x="29298" y="2211983"/>
              </a:moveTo>
              <a:arcTo wR="1881261" hR="1881261" stAng="10192495" swAng="1215009"/>
            </a:path>
          </a:pathLst>
        </a:custGeom>
        <a:noFill/>
        <a:ln w="6350" cap="flat" cmpd="sng" algn="ctr">
          <a:solidFill>
            <a:schemeClr val="accent3">
              <a:hueOff val="11415709"/>
              <a:satOff val="-24674"/>
              <a:lumOff val="-78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A37B5-2F50-446E-9D08-44319EF66B3A}">
      <dsp:nvSpPr>
        <dsp:cNvPr id="0" name=""/>
        <dsp:cNvSpPr/>
      </dsp:nvSpPr>
      <dsp:spPr>
        <a:xfrm>
          <a:off x="364811" y="943899"/>
          <a:ext cx="1229153" cy="7989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prstClr val="white"/>
            </a:solidFill>
            <a:latin typeface="Corbel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Automated Analysis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prstClr val="white"/>
              </a:solidFill>
              <a:latin typeface="Corbel"/>
              <a:ea typeface="+mn-ea"/>
              <a:cs typeface="+mn-cs"/>
            </a:rPr>
            <a:t>Future Conditions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prstClr val="white"/>
            </a:solidFill>
            <a:latin typeface="Corbel"/>
            <a:ea typeface="+mn-ea"/>
            <a:cs typeface="+mn-cs"/>
          </a:endParaRPr>
        </a:p>
      </dsp:txBody>
      <dsp:txXfrm>
        <a:off x="403813" y="982901"/>
        <a:ext cx="1151149" cy="720946"/>
      </dsp:txXfrm>
    </dsp:sp>
    <dsp:sp modelId="{1559B970-5A49-41C2-AB0F-0423D0EB2C81}">
      <dsp:nvSpPr>
        <dsp:cNvPr id="0" name=""/>
        <dsp:cNvSpPr/>
      </dsp:nvSpPr>
      <dsp:spPr>
        <a:xfrm>
          <a:off x="727346" y="402743"/>
          <a:ext cx="3762523" cy="3762523"/>
        </a:xfrm>
        <a:custGeom>
          <a:avLst/>
          <a:gdLst/>
          <a:ahLst/>
          <a:cxnLst/>
          <a:rect l="0" t="0" r="0" b="0"/>
          <a:pathLst>
            <a:path>
              <a:moveTo>
                <a:pt x="684258" y="429942"/>
              </a:moveTo>
              <a:arcTo wR="1881261" hR="1881261" stAng="13829114" swAng="923274"/>
            </a:path>
          </a:pathLst>
        </a:custGeom>
        <a:noFill/>
        <a:ln w="6350" cap="flat" cmpd="sng" algn="ctr">
          <a:solidFill>
            <a:schemeClr val="accent3">
              <a:hueOff val="14269635"/>
              <a:satOff val="-30842"/>
              <a:lumOff val="-9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AC7E6-5B74-4001-9D7F-FF8DA7BDD04D}">
      <dsp:nvSpPr>
        <dsp:cNvPr id="0" name=""/>
        <dsp:cNvSpPr/>
      </dsp:nvSpPr>
      <dsp:spPr>
        <a:xfrm>
          <a:off x="3967" y="1287715"/>
          <a:ext cx="1475990" cy="5903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Collection</a:t>
          </a:r>
        </a:p>
      </dsp:txBody>
      <dsp:txXfrm>
        <a:off x="299165" y="1287715"/>
        <a:ext cx="885594" cy="590396"/>
      </dsp:txXfrm>
    </dsp:sp>
    <dsp:sp modelId="{AC41E451-B337-4A9C-A83D-EA90F1AE748C}">
      <dsp:nvSpPr>
        <dsp:cNvPr id="0" name=""/>
        <dsp:cNvSpPr/>
      </dsp:nvSpPr>
      <dsp:spPr>
        <a:xfrm>
          <a:off x="1332359" y="1287715"/>
          <a:ext cx="1475990" cy="590396"/>
        </a:xfrm>
        <a:prstGeom prst="chevron">
          <a:avLst/>
        </a:prstGeom>
        <a:solidFill>
          <a:schemeClr val="accent2">
            <a:hueOff val="-816145"/>
            <a:satOff val="8443"/>
            <a:lumOff val="54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Verification</a:t>
          </a:r>
        </a:p>
      </dsp:txBody>
      <dsp:txXfrm>
        <a:off x="1627557" y="1287715"/>
        <a:ext cx="885594" cy="590396"/>
      </dsp:txXfrm>
    </dsp:sp>
    <dsp:sp modelId="{62834F95-664B-4BF5-9873-4C285E82011F}">
      <dsp:nvSpPr>
        <dsp:cNvPr id="0" name=""/>
        <dsp:cNvSpPr/>
      </dsp:nvSpPr>
      <dsp:spPr>
        <a:xfrm>
          <a:off x="2660750" y="1287715"/>
          <a:ext cx="1475990" cy="590396"/>
        </a:xfrm>
        <a:prstGeom prst="chevron">
          <a:avLst/>
        </a:prstGeom>
        <a:solidFill>
          <a:schemeClr val="accent2">
            <a:hueOff val="-1632289"/>
            <a:satOff val="16886"/>
            <a:lumOff val="109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Reduction</a:t>
          </a:r>
        </a:p>
      </dsp:txBody>
      <dsp:txXfrm>
        <a:off x="2955948" y="1287715"/>
        <a:ext cx="885594" cy="590396"/>
      </dsp:txXfrm>
    </dsp:sp>
    <dsp:sp modelId="{C5FABA5F-0474-4A64-8292-2C0C4C1EB185}">
      <dsp:nvSpPr>
        <dsp:cNvPr id="0" name=""/>
        <dsp:cNvSpPr/>
      </dsp:nvSpPr>
      <dsp:spPr>
        <a:xfrm>
          <a:off x="3989141" y="1287715"/>
          <a:ext cx="1475990" cy="590396"/>
        </a:xfrm>
        <a:prstGeom prst="chevron">
          <a:avLst/>
        </a:prstGeom>
        <a:solidFill>
          <a:schemeClr val="accent2">
            <a:hueOff val="-2448434"/>
            <a:satOff val="25328"/>
            <a:lumOff val="16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Storage</a:t>
          </a:r>
        </a:p>
      </dsp:txBody>
      <dsp:txXfrm>
        <a:off x="4284339" y="1287715"/>
        <a:ext cx="885594" cy="590396"/>
      </dsp:txXfrm>
    </dsp:sp>
    <dsp:sp modelId="{35F53539-FA87-4915-A086-0F9DDE08C2F2}">
      <dsp:nvSpPr>
        <dsp:cNvPr id="0" name=""/>
        <dsp:cNvSpPr/>
      </dsp:nvSpPr>
      <dsp:spPr>
        <a:xfrm>
          <a:off x="5317533" y="1287715"/>
          <a:ext cx="1475990" cy="590396"/>
        </a:xfrm>
        <a:prstGeom prst="chevron">
          <a:avLst/>
        </a:prstGeom>
        <a:solidFill>
          <a:schemeClr val="accent2">
            <a:hueOff val="-3264579"/>
            <a:satOff val="33771"/>
            <a:lumOff val="21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Analysis</a:t>
          </a:r>
        </a:p>
      </dsp:txBody>
      <dsp:txXfrm>
        <a:off x="5612731" y="1287715"/>
        <a:ext cx="885594" cy="590396"/>
      </dsp:txXfrm>
    </dsp:sp>
    <dsp:sp modelId="{888B21EC-1EA0-489A-AB8E-5626BAB9F8FA}">
      <dsp:nvSpPr>
        <dsp:cNvPr id="0" name=""/>
        <dsp:cNvSpPr/>
      </dsp:nvSpPr>
      <dsp:spPr>
        <a:xfrm>
          <a:off x="6645924" y="1287715"/>
          <a:ext cx="1475990" cy="590396"/>
        </a:xfrm>
        <a:prstGeom prst="chevron">
          <a:avLst/>
        </a:prstGeom>
        <a:solidFill>
          <a:schemeClr val="accent2">
            <a:hueOff val="-4080723"/>
            <a:satOff val="42214"/>
            <a:lumOff val="27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Reporting</a:t>
          </a:r>
        </a:p>
      </dsp:txBody>
      <dsp:txXfrm>
        <a:off x="6941122" y="1287715"/>
        <a:ext cx="885594" cy="590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AC7E6-5B74-4001-9D7F-FF8DA7BDD04D}">
      <dsp:nvSpPr>
        <dsp:cNvPr id="0" name=""/>
        <dsp:cNvSpPr/>
      </dsp:nvSpPr>
      <dsp:spPr>
        <a:xfrm>
          <a:off x="3967" y="1287715"/>
          <a:ext cx="1475990" cy="5903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Collection</a:t>
          </a:r>
        </a:p>
      </dsp:txBody>
      <dsp:txXfrm>
        <a:off x="299165" y="1287715"/>
        <a:ext cx="885594" cy="590396"/>
      </dsp:txXfrm>
    </dsp:sp>
    <dsp:sp modelId="{AC41E451-B337-4A9C-A83D-EA90F1AE748C}">
      <dsp:nvSpPr>
        <dsp:cNvPr id="0" name=""/>
        <dsp:cNvSpPr/>
      </dsp:nvSpPr>
      <dsp:spPr>
        <a:xfrm>
          <a:off x="1332359" y="1287715"/>
          <a:ext cx="1475990" cy="590396"/>
        </a:xfrm>
        <a:prstGeom prst="chevron">
          <a:avLst/>
        </a:prstGeom>
        <a:solidFill>
          <a:schemeClr val="accent2">
            <a:hueOff val="-816145"/>
            <a:satOff val="8443"/>
            <a:lumOff val="54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Verification</a:t>
          </a:r>
        </a:p>
      </dsp:txBody>
      <dsp:txXfrm>
        <a:off x="1627557" y="1287715"/>
        <a:ext cx="885594" cy="590396"/>
      </dsp:txXfrm>
    </dsp:sp>
    <dsp:sp modelId="{62834F95-664B-4BF5-9873-4C285E82011F}">
      <dsp:nvSpPr>
        <dsp:cNvPr id="0" name=""/>
        <dsp:cNvSpPr/>
      </dsp:nvSpPr>
      <dsp:spPr>
        <a:xfrm>
          <a:off x="2660750" y="1287715"/>
          <a:ext cx="1475990" cy="590396"/>
        </a:xfrm>
        <a:prstGeom prst="chevron">
          <a:avLst/>
        </a:prstGeom>
        <a:solidFill>
          <a:schemeClr val="accent2">
            <a:hueOff val="-1632289"/>
            <a:satOff val="16886"/>
            <a:lumOff val="109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Reduction</a:t>
          </a:r>
        </a:p>
      </dsp:txBody>
      <dsp:txXfrm>
        <a:off x="2955948" y="1287715"/>
        <a:ext cx="885594" cy="590396"/>
      </dsp:txXfrm>
    </dsp:sp>
    <dsp:sp modelId="{C5FABA5F-0474-4A64-8292-2C0C4C1EB185}">
      <dsp:nvSpPr>
        <dsp:cNvPr id="0" name=""/>
        <dsp:cNvSpPr/>
      </dsp:nvSpPr>
      <dsp:spPr>
        <a:xfrm>
          <a:off x="3989141" y="1287715"/>
          <a:ext cx="1475990" cy="590396"/>
        </a:xfrm>
        <a:prstGeom prst="chevron">
          <a:avLst/>
        </a:prstGeom>
        <a:solidFill>
          <a:schemeClr val="accent2">
            <a:hueOff val="-2448434"/>
            <a:satOff val="25328"/>
            <a:lumOff val="16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Storage</a:t>
          </a:r>
        </a:p>
      </dsp:txBody>
      <dsp:txXfrm>
        <a:off x="4284339" y="1287715"/>
        <a:ext cx="885594" cy="590396"/>
      </dsp:txXfrm>
    </dsp:sp>
    <dsp:sp modelId="{35F53539-FA87-4915-A086-0F9DDE08C2F2}">
      <dsp:nvSpPr>
        <dsp:cNvPr id="0" name=""/>
        <dsp:cNvSpPr/>
      </dsp:nvSpPr>
      <dsp:spPr>
        <a:xfrm>
          <a:off x="5317533" y="1287715"/>
          <a:ext cx="1475990" cy="590396"/>
        </a:xfrm>
        <a:prstGeom prst="chevron">
          <a:avLst/>
        </a:prstGeom>
        <a:solidFill>
          <a:schemeClr val="accent2">
            <a:hueOff val="-3264579"/>
            <a:satOff val="33771"/>
            <a:lumOff val="21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Analysis</a:t>
          </a:r>
        </a:p>
      </dsp:txBody>
      <dsp:txXfrm>
        <a:off x="5612731" y="1287715"/>
        <a:ext cx="885594" cy="590396"/>
      </dsp:txXfrm>
    </dsp:sp>
    <dsp:sp modelId="{B756FF1E-3AF0-4BBA-A9CD-ED42A7C12B30}">
      <dsp:nvSpPr>
        <dsp:cNvPr id="0" name=""/>
        <dsp:cNvSpPr/>
      </dsp:nvSpPr>
      <dsp:spPr>
        <a:xfrm>
          <a:off x="6645924" y="1287715"/>
          <a:ext cx="1475990" cy="590396"/>
        </a:xfrm>
        <a:prstGeom prst="chevron">
          <a:avLst/>
        </a:prstGeom>
        <a:solidFill>
          <a:schemeClr val="accent2">
            <a:hueOff val="-4080723"/>
            <a:satOff val="42214"/>
            <a:lumOff val="27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Reporting</a:t>
          </a:r>
        </a:p>
      </dsp:txBody>
      <dsp:txXfrm>
        <a:off x="6941122" y="1287715"/>
        <a:ext cx="885594" cy="590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6B625-7F84-4198-8678-E32271766FC7}">
      <dsp:nvSpPr>
        <dsp:cNvPr id="0" name=""/>
        <dsp:cNvSpPr/>
      </dsp:nvSpPr>
      <dsp:spPr>
        <a:xfrm>
          <a:off x="1657" y="0"/>
          <a:ext cx="1737805" cy="4918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Reduced Cost</a:t>
          </a:r>
        </a:p>
      </dsp:txBody>
      <dsp:txXfrm>
        <a:off x="1657" y="1967371"/>
        <a:ext cx="1737805" cy="1967371"/>
      </dsp:txXfrm>
    </dsp:sp>
    <dsp:sp modelId="{1B4EDA6D-B0F3-4533-B991-18310018FDB6}">
      <dsp:nvSpPr>
        <dsp:cNvPr id="0" name=""/>
        <dsp:cNvSpPr/>
      </dsp:nvSpPr>
      <dsp:spPr>
        <a:xfrm>
          <a:off x="304801" y="551648"/>
          <a:ext cx="1131518" cy="112475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015BF0A-FC43-4BCD-B772-E0407596EECC}">
      <dsp:nvSpPr>
        <dsp:cNvPr id="0" name=""/>
        <dsp:cNvSpPr/>
      </dsp:nvSpPr>
      <dsp:spPr>
        <a:xfrm>
          <a:off x="1791597" y="0"/>
          <a:ext cx="1737805" cy="4918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70138"/>
                <a:satOff val="24518"/>
                <a:lumOff val="190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70138"/>
                <a:satOff val="24518"/>
                <a:lumOff val="190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70138"/>
                <a:satOff val="24518"/>
                <a:lumOff val="190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Increased Efficiency</a:t>
          </a:r>
        </a:p>
      </dsp:txBody>
      <dsp:txXfrm>
        <a:off x="1791597" y="1967371"/>
        <a:ext cx="1737805" cy="1967371"/>
      </dsp:txXfrm>
    </dsp:sp>
    <dsp:sp modelId="{21CFFB2C-BBA3-4AE9-B6E5-EDD3CF603A8F}">
      <dsp:nvSpPr>
        <dsp:cNvPr id="0" name=""/>
        <dsp:cNvSpPr/>
      </dsp:nvSpPr>
      <dsp:spPr>
        <a:xfrm>
          <a:off x="2044403" y="551648"/>
          <a:ext cx="1232193" cy="112475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7CB1385-5AE9-4040-A482-8769EBCDA074}">
      <dsp:nvSpPr>
        <dsp:cNvPr id="0" name=""/>
        <dsp:cNvSpPr/>
      </dsp:nvSpPr>
      <dsp:spPr>
        <a:xfrm>
          <a:off x="3581537" y="0"/>
          <a:ext cx="1737805" cy="4918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40277"/>
                <a:satOff val="49036"/>
                <a:lumOff val="38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40277"/>
                <a:satOff val="49036"/>
                <a:lumOff val="38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40277"/>
                <a:satOff val="49036"/>
                <a:lumOff val="380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Increased Accuracy</a:t>
          </a:r>
        </a:p>
      </dsp:txBody>
      <dsp:txXfrm>
        <a:off x="3581537" y="1967371"/>
        <a:ext cx="1737805" cy="1967371"/>
      </dsp:txXfrm>
    </dsp:sp>
    <dsp:sp modelId="{A8563654-0A6F-4303-8671-55DB7995C4CC}">
      <dsp:nvSpPr>
        <dsp:cNvPr id="0" name=""/>
        <dsp:cNvSpPr/>
      </dsp:nvSpPr>
      <dsp:spPr>
        <a:xfrm>
          <a:off x="3871678" y="551648"/>
          <a:ext cx="1157524" cy="112475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85C552E-7B73-4719-B5CE-3FD3884D7F15}">
      <dsp:nvSpPr>
        <dsp:cNvPr id="0" name=""/>
        <dsp:cNvSpPr/>
      </dsp:nvSpPr>
      <dsp:spPr>
        <a:xfrm>
          <a:off x="5371477" y="0"/>
          <a:ext cx="1737805" cy="49184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70138"/>
                <a:satOff val="24518"/>
                <a:lumOff val="190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70138"/>
                <a:satOff val="24518"/>
                <a:lumOff val="190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70138"/>
                <a:satOff val="24518"/>
                <a:lumOff val="190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Increased Scalability</a:t>
          </a:r>
        </a:p>
      </dsp:txBody>
      <dsp:txXfrm>
        <a:off x="5371477" y="1967371"/>
        <a:ext cx="1737805" cy="1967371"/>
      </dsp:txXfrm>
    </dsp:sp>
    <dsp:sp modelId="{002776D0-62B1-41FA-8F4A-2E1FA0E9C084}">
      <dsp:nvSpPr>
        <dsp:cNvPr id="0" name=""/>
        <dsp:cNvSpPr/>
      </dsp:nvSpPr>
      <dsp:spPr>
        <a:xfrm>
          <a:off x="5622756" y="551648"/>
          <a:ext cx="1235248" cy="112475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CCBFFEC-FD55-4E63-A75A-3233A0BD6913}">
      <dsp:nvSpPr>
        <dsp:cNvPr id="0" name=""/>
        <dsp:cNvSpPr/>
      </dsp:nvSpPr>
      <dsp:spPr>
        <a:xfrm>
          <a:off x="284437" y="3934742"/>
          <a:ext cx="6542065" cy="737764"/>
        </a:xfrm>
        <a:prstGeom prst="left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12/12/2022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12/12/2022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814f224b9_2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814f224b9_2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E81A46-9398-4B4E-B9A0-043CA889F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15080"/>
          <a:stretch/>
        </p:blipFill>
        <p:spPr>
          <a:xfrm>
            <a:off x="-13394" y="-38239"/>
            <a:ext cx="12202219" cy="6896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0552" y="1638000"/>
            <a:ext cx="6211982" cy="187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5400" b="1"/>
            </a:lvl1pPr>
          </a:lstStyle>
          <a:p>
            <a:r>
              <a:rPr lang="en-US" dirty="0"/>
              <a:t>{PRESENTATION TITLE}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59133" y="3603600"/>
            <a:ext cx="6211982" cy="655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1800" cap="all" baseline="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 dirty="0"/>
              <a:t>{CLIENT NAME OR SUBHEAD}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EE0AF-0F95-4CAC-BEF9-5509DCA613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0552" y="4420800"/>
            <a:ext cx="6211982" cy="666750"/>
          </a:xfrm>
        </p:spPr>
        <p:txBody>
          <a:bodyPr/>
          <a:lstStyle>
            <a:lvl1pPr marL="0" indent="0" algn="ctr">
              <a:buNone/>
              <a:defRPr lang="en-US" sz="18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{DATE}</a:t>
            </a:r>
          </a:p>
        </p:txBody>
      </p:sp>
      <p:sp>
        <p:nvSpPr>
          <p:cNvPr id="13" name="Date Placeholder 12" hidden="1">
            <a:extLst>
              <a:ext uri="{FF2B5EF4-FFF2-40B4-BE49-F238E27FC236}">
                <a16:creationId xmlns:a16="http://schemas.microsoft.com/office/drawing/2014/main" id="{935AD7E0-FF70-4A5A-808D-E4C982D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D8704644-A08A-40C9-8EFF-7D58AC79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66A9963E-ED9F-4872-8C15-F0563390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C0C12C6-8F6A-48D6-A69D-D9CE840427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573" y="2537462"/>
            <a:ext cx="4471262" cy="4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399419-F24D-40F2-92E3-600824E9C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384" y="1825200"/>
            <a:ext cx="10502064" cy="2736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lang="da-DK" sz="6000" b="0" kern="1200" cap="all" baseline="0" dirty="0" smtClean="0">
                <a:solidFill>
                  <a:srgbClr val="595959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7984" y="4653598"/>
            <a:ext cx="10500415" cy="134715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rgbClr val="898989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972B2D-7D43-4DE4-9833-EE49628986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9626" y="237600"/>
            <a:ext cx="9892174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11" hidden="1">
            <a:extLst>
              <a:ext uri="{FF2B5EF4-FFF2-40B4-BE49-F238E27FC236}">
                <a16:creationId xmlns:a16="http://schemas.microsoft.com/office/drawing/2014/main" id="{BF50953D-B611-4F45-A0C7-66F103AC98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12" hidden="1">
            <a:extLst>
              <a:ext uri="{FF2B5EF4-FFF2-40B4-BE49-F238E27FC236}">
                <a16:creationId xmlns:a16="http://schemas.microsoft.com/office/drawing/2014/main" id="{59BE5FC7-5669-4AD5-B066-082899596D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112FB242-58F2-4889-9296-7F09389E81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30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DB71917D-784C-4C1D-91D8-DE6EDD85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1044EBA4-AAAF-47F8-ACFB-99EE02EB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39E170CF-2735-430C-BE41-C10A8615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765D577-20D8-4DD6-8502-6D3D73B626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9624" y="237600"/>
            <a:ext cx="9892174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621369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 hidden="1">
            <a:extLst>
              <a:ext uri="{FF2B5EF4-FFF2-40B4-BE49-F238E27FC236}">
                <a16:creationId xmlns:a16="http://schemas.microsoft.com/office/drawing/2014/main" id="{C4828AB6-A830-496D-B441-F8DF15A21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7A9A1-AA43-4093-9554-899209F8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2FFC2-BBB8-4172-879C-9315E4E1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444A3-1A9D-48B4-8E26-0AFDDC74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D9568-FDCE-4E76-AFFC-947BEA5EDCD2}"/>
              </a:ext>
            </a:extLst>
          </p:cNvPr>
          <p:cNvSpPr txBox="1"/>
          <p:nvPr userDrawn="1"/>
        </p:nvSpPr>
        <p:spPr>
          <a:xfrm>
            <a:off x="1933071" y="2166651"/>
            <a:ext cx="807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Brief</a:t>
            </a:r>
            <a:r>
              <a:rPr lang="en-US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description of the team and scope of work accomplished</a:t>
            </a:r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969DF49-DE68-4E64-B28A-C37D306223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7983" y="3316811"/>
            <a:ext cx="1626776" cy="15084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200"/>
            </a:lvl1pPr>
          </a:lstStyle>
          <a:p>
            <a:r>
              <a:rPr lang="en-US" noProof="0" dirty="0"/>
              <a:t>Click on frame to insert picture from Templafy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FDCE9E-BE00-461C-B496-AC549A161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982" y="5106180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4167E08-5FAB-4420-A519-942217E963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982" y="5349813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159FEF3-286A-447E-9DFC-29C6C65D9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982" y="5593445"/>
            <a:ext cx="1626776" cy="212725"/>
          </a:xfrm>
        </p:spPr>
        <p:txBody>
          <a:bodyPr/>
          <a:lstStyle>
            <a:lvl1pPr marL="0" indent="0">
              <a:buNone/>
              <a:defRPr sz="1600" b="0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3AB62A8-480B-41EA-9A4A-FAC69FA362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54742" y="3316811"/>
            <a:ext cx="1626776" cy="15084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200"/>
            </a:lvl1pPr>
          </a:lstStyle>
          <a:p>
            <a:r>
              <a:rPr lang="en-US" noProof="0" dirty="0"/>
              <a:t>Click on frame to insert picture from Templafy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18213AE-A357-45D1-863C-358D7ED8D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54742" y="5106180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B252890-6C25-4E90-9A2D-5D3638B03B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54742" y="5349813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29104C3-BED4-4D89-92B5-712CC5A6BA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4742" y="5593445"/>
            <a:ext cx="1626776" cy="212725"/>
          </a:xfrm>
        </p:spPr>
        <p:txBody>
          <a:bodyPr/>
          <a:lstStyle>
            <a:lvl1pPr marL="0" indent="0">
              <a:buNone/>
              <a:defRPr sz="1600" b="0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A385FF1-02E7-443B-8036-268BD85B28B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71502" y="3316811"/>
            <a:ext cx="1626776" cy="15084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200"/>
            </a:lvl1pPr>
          </a:lstStyle>
          <a:p>
            <a:r>
              <a:rPr lang="en-US" noProof="0" dirty="0"/>
              <a:t>Click on frame to insert picture from Templafy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76246ED-4D0A-44DE-B25D-5B3B2C2ACF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71502" y="5106180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9376EDF-E145-4A87-8182-454ED22713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71502" y="5349813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AA919C8-DFD4-4AF9-9F17-C90416C8A7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71502" y="5593445"/>
            <a:ext cx="1626776" cy="212725"/>
          </a:xfrm>
        </p:spPr>
        <p:txBody>
          <a:bodyPr/>
          <a:lstStyle>
            <a:lvl1pPr marL="0" indent="0">
              <a:buNone/>
              <a:defRPr sz="1600" b="0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2CADAEC3-961D-440B-B08C-DE0A0A5496F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88260" y="3316811"/>
            <a:ext cx="1626776" cy="15084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200"/>
            </a:lvl1pPr>
          </a:lstStyle>
          <a:p>
            <a:r>
              <a:rPr lang="en-US" noProof="0" dirty="0"/>
              <a:t>Click on frame to insert picture from Templafy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FA49811-4B1E-49F1-96AE-5DDD1DD28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8260" y="5106180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4791CEC-E910-45CF-BA68-7406DDF44C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88260" y="5349813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4AAC4E1-0799-438F-A7A2-7004C52967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88260" y="5593445"/>
            <a:ext cx="1626776" cy="212725"/>
          </a:xfrm>
        </p:spPr>
        <p:txBody>
          <a:bodyPr/>
          <a:lstStyle>
            <a:lvl1pPr marL="0" indent="0">
              <a:buNone/>
              <a:defRPr sz="1600" b="0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69A61B4-3D12-4B34-9930-5D5CE859187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05021" y="3316811"/>
            <a:ext cx="1626776" cy="15084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200"/>
            </a:lvl1pPr>
          </a:lstStyle>
          <a:p>
            <a:r>
              <a:rPr lang="en-US" noProof="0" dirty="0"/>
              <a:t>Click on frame to insert picture from Templafy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8F45C52-9720-42A3-9592-C6617322E8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05021" y="5106180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8F2B077E-683A-4D82-A5E3-2B8F90310A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5021" y="5349813"/>
            <a:ext cx="1626776" cy="212725"/>
          </a:xfrm>
        </p:spPr>
        <p:txBody>
          <a:bodyPr/>
          <a:lstStyle>
            <a:lvl1pPr marL="0" indent="0">
              <a:buNone/>
              <a:defRPr sz="1600" b="1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EE1994D-6F1B-4943-81FD-508D87E145C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05021" y="5593445"/>
            <a:ext cx="1626776" cy="212725"/>
          </a:xfrm>
        </p:spPr>
        <p:txBody>
          <a:bodyPr/>
          <a:lstStyle>
            <a:lvl1pPr marL="0" indent="0">
              <a:buNone/>
              <a:defRPr sz="1600" b="0"/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6110956-FB25-4368-A70E-734C2963CF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39624" y="237600"/>
            <a:ext cx="9892174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00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200"/>
            <a:ext cx="5146659" cy="4176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390" y="1825200"/>
            <a:ext cx="5147410" cy="417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BFB0D064-877F-48DE-86F2-DBB07CECC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95287D88-4104-4E3D-84B1-4A04377E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60602BB9-370A-4654-9EFA-4429004D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B5D2CC-BE7F-4222-93A4-EAE07A691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9624" y="237600"/>
            <a:ext cx="9892174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2964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2571750"/>
            <a:ext cx="5146659" cy="3429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390" y="2571750"/>
            <a:ext cx="5147410" cy="342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38DC4E-230B-4B75-9293-F950F9668A6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7982" y="1825200"/>
            <a:ext cx="5146659" cy="629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D9D5B21-AE97-45E6-A5B8-9418C9CA2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4389" y="1825200"/>
            <a:ext cx="5146659" cy="629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6E7E116-36BD-420D-910B-B9578789C6C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2E560657-9FA5-45B7-BA87-1DB16D61FF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7CD1B476-D776-4B51-AD9E-9840D2E2D0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01CA1E6-7491-4B70-A002-470B03423D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9625" y="237600"/>
            <a:ext cx="9891423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26838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200"/>
            <a:ext cx="5146659" cy="4176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4391" y="1825199"/>
            <a:ext cx="5146659" cy="41760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 dirty="0"/>
              <a:t>Click on frame to insert picture from Templafy</a:t>
            </a: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2376D57B-F163-4F55-BCBE-5C6DA41A4D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17B36464-4FFF-4DAE-887D-9A8FCBB712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DBE158C7-159A-4DF5-BF18-D1C12E8457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E6A5038-0B80-4CA6-B064-7D5546FAD3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9624" y="237600"/>
            <a:ext cx="9892174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83935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07C8D2AF-FE4F-4155-ACC1-D9CF2B98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CE9B23F5-1EFF-48BE-8F43-FAD13B10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4533ED42-A809-45EB-9814-563E3C52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D25B90-161F-454D-91AB-0E6B951A8E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9624" y="237600"/>
            <a:ext cx="9892174" cy="752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44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24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ACB7C0-4BE0-437C-8975-23BFA25F1A89}"/>
              </a:ext>
            </a:extLst>
          </p:cNvPr>
          <p:cNvSpPr/>
          <p:nvPr userDrawn="1"/>
        </p:nvSpPr>
        <p:spPr>
          <a:xfrm>
            <a:off x="0" y="0"/>
            <a:ext cx="12188825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A0FE1531-7A24-4035-A10A-502FBC81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DA80B855-75AD-47F6-98EA-48265079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EDB91FEA-6C91-4B1B-97C8-4EEF1FA0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7877" y="1248399"/>
            <a:ext cx="229085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blue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 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dropdown, click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click the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</a:t>
            </a:r>
            <a:r>
              <a:rPr lang="en-US" altLang="da-DK" sz="8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Templafy pane on the right side of the screen</a:t>
            </a:r>
            <a:endParaRPr lang="en-US" altLang="da-DK" sz="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800" b="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da-DK" sz="8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7982" y="1254030"/>
            <a:ext cx="2279766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STYLES</a:t>
            </a:r>
            <a:endParaRPr lang="en-US" altLang="da-DK" sz="14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levels. Click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US" sz="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US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8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US" sz="8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8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US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bullet for regular text.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SLIDES &amp; LAYOUTS</a:t>
            </a:r>
            <a:br>
              <a:rPr lang="en-U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menu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to insert a new slide</a:t>
            </a: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Click on the arrow next to </a:t>
            </a: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Layout</a:t>
            </a:r>
            <a:b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da-DK" sz="8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US" altLang="da-DK" sz="8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US" altLang="da-DK" sz="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US" altLang="da-DK" sz="8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US" altLang="da-DK" sz="8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a-DK" sz="8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US" altLang="da-DK" sz="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3295" y="1248399"/>
            <a:ext cx="2357629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GRIDLINES</a:t>
            </a:r>
            <a:endParaRPr lang="en-US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and set tick mark next to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en-US" altLang="da-DK" sz="8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da-DK" sz="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elements </a:t>
            </a:r>
            <a:r>
              <a:rPr lang="en-US" altLang="da-DK" sz="8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US" altLang="da-DK" sz="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837984" y="448715"/>
            <a:ext cx="10493817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FD5193F-EFD1-4F47-B28C-81724D430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1343" y="3155299"/>
            <a:ext cx="342768" cy="285714"/>
          </a:xfrm>
          <a:prstGeom prst="rect">
            <a:avLst/>
          </a:prstGeom>
        </p:spPr>
      </p:pic>
      <p:pic>
        <p:nvPicPr>
          <p:cNvPr id="18" name="Picture 29">
            <a:extLst>
              <a:ext uri="{FF2B5EF4-FFF2-40B4-BE49-F238E27FC236}">
                <a16:creationId xmlns:a16="http://schemas.microsoft.com/office/drawing/2014/main" id="{B95ED591-369E-4C49-967A-FBB1FE789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2064" y="2100437"/>
            <a:ext cx="609365" cy="257143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9BFB941E-33D2-4077-9B7D-55E0C289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9903" y="4088820"/>
            <a:ext cx="438394" cy="505501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72AAC20F-CAF3-4587-A293-67450F9D0F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9904" y="5478881"/>
            <a:ext cx="717766" cy="172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7929CC-06F9-4D95-A728-B040F3CA35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49902" y="4884721"/>
            <a:ext cx="633739" cy="176762"/>
          </a:xfrm>
          <a:prstGeom prst="rect">
            <a:avLst/>
          </a:prstGeom>
        </p:spPr>
      </p:pic>
      <p:grpSp>
        <p:nvGrpSpPr>
          <p:cNvPr id="22" name="Gruppe 25">
            <a:extLst>
              <a:ext uri="{FF2B5EF4-FFF2-40B4-BE49-F238E27FC236}">
                <a16:creationId xmlns:a16="http://schemas.microsoft.com/office/drawing/2014/main" id="{BEA4E646-1F96-4E24-B0DD-69F212062093}"/>
              </a:ext>
            </a:extLst>
          </p:cNvPr>
          <p:cNvGrpSpPr/>
          <p:nvPr userDrawn="1"/>
        </p:nvGrpSpPr>
        <p:grpSpPr>
          <a:xfrm>
            <a:off x="6746865" y="1516479"/>
            <a:ext cx="901990" cy="997704"/>
            <a:chOff x="6442771" y="2574072"/>
            <a:chExt cx="676669" cy="997704"/>
          </a:xfrm>
        </p:grpSpPr>
        <p:pic>
          <p:nvPicPr>
            <p:cNvPr id="24" name="Billede 26">
              <a:extLst>
                <a:ext uri="{FF2B5EF4-FFF2-40B4-BE49-F238E27FC236}">
                  <a16:creationId xmlns:a16="http://schemas.microsoft.com/office/drawing/2014/main" id="{7302438B-E797-486A-8DC3-7C5EBE3357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28" name="Billede 37">
              <a:extLst>
                <a:ext uri="{FF2B5EF4-FFF2-40B4-BE49-F238E27FC236}">
                  <a16:creationId xmlns:a16="http://schemas.microsoft.com/office/drawing/2014/main" id="{040286E3-FEA6-4B96-BC28-2B537C0A01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29" name="Picture 33">
            <a:extLst>
              <a:ext uri="{FF2B5EF4-FFF2-40B4-BE49-F238E27FC236}">
                <a16:creationId xmlns:a16="http://schemas.microsoft.com/office/drawing/2014/main" id="{2B0084E0-A5FF-46E2-A890-88D7BB088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901" t="45142" r="62601" b="9046"/>
          <a:stretch/>
        </p:blipFill>
        <p:spPr>
          <a:xfrm>
            <a:off x="6746864" y="2850451"/>
            <a:ext cx="454820" cy="321707"/>
          </a:xfrm>
          <a:prstGeom prst="rect">
            <a:avLst/>
          </a:prstGeom>
        </p:spPr>
      </p:pic>
      <p:pic>
        <p:nvPicPr>
          <p:cNvPr id="30" name="Picture 19">
            <a:extLst>
              <a:ext uri="{FF2B5EF4-FFF2-40B4-BE49-F238E27FC236}">
                <a16:creationId xmlns:a16="http://schemas.microsoft.com/office/drawing/2014/main" id="{CF40517B-DB38-4479-A380-7C8809373F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821539" y="3685843"/>
            <a:ext cx="418275" cy="543900"/>
          </a:xfrm>
          <a:prstGeom prst="rect">
            <a:avLst/>
          </a:prstGeom>
        </p:spPr>
      </p:pic>
      <p:pic>
        <p:nvPicPr>
          <p:cNvPr id="31" name="Picture 2" descr="C:\Users\MAV~1.SKA\AppData\Local\Temp\SNAGHTMLe48c1e.PNG">
            <a:extLst>
              <a:ext uri="{FF2B5EF4-FFF2-40B4-BE49-F238E27FC236}">
                <a16:creationId xmlns:a16="http://schemas.microsoft.com/office/drawing/2014/main" id="{5DF992F6-4594-4D4D-9AE5-48D13A8FE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699" y="4276231"/>
            <a:ext cx="867574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8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102" y="656824"/>
            <a:ext cx="1135402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3600" b="0" noProof="0" dirty="0">
                <a:solidFill>
                  <a:schemeClr val="bg1"/>
                </a:solidFill>
              </a:rPr>
              <a:t>If you see any </a:t>
            </a:r>
            <a:r>
              <a:rPr lang="en-US" sz="3600" b="1" i="1" noProof="0" dirty="0">
                <a:solidFill>
                  <a:schemeClr val="bg1"/>
                </a:solidFill>
              </a:rPr>
              <a:t>layouts after this </a:t>
            </a:r>
            <a:r>
              <a:rPr lang="en-US" sz="3600" b="0" i="0" noProof="0" dirty="0">
                <a:solidFill>
                  <a:schemeClr val="bg1"/>
                </a:solidFill>
              </a:rPr>
              <a:t>one</a:t>
            </a:r>
            <a:r>
              <a:rPr lang="en-US" sz="3600" b="1" i="1" noProof="0" dirty="0">
                <a:solidFill>
                  <a:schemeClr val="bg1"/>
                </a:solidFill>
              </a:rPr>
              <a:t>,</a:t>
            </a:r>
            <a:br>
              <a:rPr lang="en-US" sz="3600" b="0" i="0" noProof="0" dirty="0">
                <a:solidFill>
                  <a:schemeClr val="bg1"/>
                </a:solidFill>
              </a:rPr>
            </a:br>
            <a:r>
              <a:rPr lang="en-US" sz="36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US" sz="3600" b="1" i="1" u="none" noProof="0" dirty="0">
                <a:solidFill>
                  <a:schemeClr val="bg1"/>
                </a:solidFill>
              </a:rPr>
              <a:t>are not </a:t>
            </a:r>
            <a:r>
              <a:rPr lang="en-US" sz="3600" b="0" noProof="0" dirty="0">
                <a:solidFill>
                  <a:schemeClr val="bg1"/>
                </a:solidFill>
              </a:rPr>
              <a:t>part of our corporate template.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2166" y="3325226"/>
            <a:ext cx="103651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101" y="2761654"/>
            <a:ext cx="1014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i="1" noProof="0" dirty="0">
                <a:solidFill>
                  <a:schemeClr val="bg1"/>
                </a:solidFill>
              </a:rPr>
              <a:t>Do not use </a:t>
            </a:r>
            <a:endParaRPr lang="en-US" sz="20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102" y="5186455"/>
            <a:ext cx="11354017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16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16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US" sz="1400" b="0" noProof="0" dirty="0">
                <a:solidFill>
                  <a:schemeClr val="bg1"/>
                </a:solidFill>
              </a:rPr>
            </a:br>
            <a:endParaRPr lang="en-US" sz="14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66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90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17F66-9C48-4189-9E7A-5C1E22A854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12" y="6477000"/>
            <a:ext cx="1438095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12/12/2022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12/12/2022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859D2-D06C-4579-8F44-33546BD2FD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12" y="6477000"/>
            <a:ext cx="1438095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8D3665-B851-4174-9969-EAA4EB257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0" b="42860"/>
          <a:stretch/>
        </p:blipFill>
        <p:spPr>
          <a:xfrm>
            <a:off x="0" y="4"/>
            <a:ext cx="12191520" cy="11386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200"/>
            <a:ext cx="10493817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  <a:p>
            <a:pPr lvl="5"/>
            <a:r>
              <a:rPr lang="en-US" noProof="0" dirty="0"/>
              <a:t>Level 6</a:t>
            </a:r>
          </a:p>
          <a:p>
            <a:pPr lvl="6"/>
            <a:r>
              <a:rPr lang="en-US" noProof="0" dirty="0"/>
              <a:t>Level 7, Small Header</a:t>
            </a:r>
          </a:p>
          <a:p>
            <a:pPr lvl="7"/>
            <a:r>
              <a:rPr lang="en-US" noProof="0" dirty="0"/>
              <a:t>Level 8, Small Body</a:t>
            </a:r>
          </a:p>
          <a:p>
            <a:pPr lvl="8"/>
            <a:r>
              <a:rPr lang="en-US" noProof="0" dirty="0"/>
              <a:t>Level 9, Infographic</a:t>
            </a:r>
          </a:p>
        </p:txBody>
      </p:sp>
      <p:sp>
        <p:nvSpPr>
          <p:cNvPr id="26" name="Date Placeholder 3" hidden="1">
            <a:extLst>
              <a:ext uri="{FF2B5EF4-FFF2-40B4-BE49-F238E27FC236}">
                <a16:creationId xmlns:a16="http://schemas.microsoft.com/office/drawing/2014/main" id="{4D119BEA-621F-4ED5-8138-68E626723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27" name="Footer Placeholder 4" hidden="1">
            <a:extLst>
              <a:ext uri="{FF2B5EF4-FFF2-40B4-BE49-F238E27FC236}">
                <a16:creationId xmlns:a16="http://schemas.microsoft.com/office/drawing/2014/main" id="{62F5BC3B-FBE9-4A0A-AF91-B92B58AA7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5" hidden="1">
            <a:extLst>
              <a:ext uri="{FF2B5EF4-FFF2-40B4-BE49-F238E27FC236}">
                <a16:creationId xmlns:a16="http://schemas.microsoft.com/office/drawing/2014/main" id="{F78A1F45-98C1-4167-BC0A-7F02A4422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MX bar">
            <a:extLst>
              <a:ext uri="{FF2B5EF4-FFF2-40B4-BE49-F238E27FC236}">
                <a16:creationId xmlns:a16="http://schemas.microsoft.com/office/drawing/2014/main" id="{EEAF4B37-BA62-4FBB-977A-63370F9CC3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652212"/>
            <a:ext cx="12188825" cy="139748"/>
          </a:xfrm>
          <a:prstGeom prst="rect">
            <a:avLst/>
          </a:prstGeom>
        </p:spPr>
      </p:pic>
      <p:pic>
        <p:nvPicPr>
          <p:cNvPr id="14" name="Logo">
            <a:extLst>
              <a:ext uri="{FF2B5EF4-FFF2-40B4-BE49-F238E27FC236}">
                <a16:creationId xmlns:a16="http://schemas.microsoft.com/office/drawing/2014/main" id="{2A485DB4-021F-4EB4-9EF5-EB1E7326A8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93372" y="6295509"/>
            <a:ext cx="2295405" cy="2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4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44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2100" kern="1200">
          <a:solidFill>
            <a:srgbClr val="595959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​"/>
        <a:defRPr sz="2100" b="1" kern="1200">
          <a:solidFill>
            <a:srgbClr val="595959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​"/>
        <a:tabLst/>
        <a:defRPr sz="2100" kern="1200">
          <a:solidFill>
            <a:srgbClr val="595959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b="1" kern="1200" baseline="0">
          <a:solidFill>
            <a:srgbClr val="595959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kern="1200">
          <a:solidFill>
            <a:srgbClr val="595959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baseline="0">
          <a:solidFill>
            <a:srgbClr val="59595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">
          <p15:clr>
            <a:srgbClr val="F26B43"/>
          </p15:clr>
        </p15:guide>
        <p15:guide id="2" pos="5355">
          <p15:clr>
            <a:srgbClr val="F26B43"/>
          </p15:clr>
        </p15:guide>
        <p15:guide id="3" orient="horz" pos="1149">
          <p15:clr>
            <a:srgbClr val="F26B43"/>
          </p15:clr>
        </p15:guide>
        <p15:guide id="4" orient="horz" pos="37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gif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4212" y="1524000"/>
            <a:ext cx="11125200" cy="2171700"/>
          </a:xfrm>
        </p:spPr>
        <p:txBody>
          <a:bodyPr>
            <a:normAutofit/>
          </a:bodyPr>
          <a:lstStyle/>
          <a:p>
            <a:r>
              <a:rPr lang="en-US" dirty="0"/>
              <a:t>Leveraging Automation for Mobility and Safety Solutions</a:t>
            </a:r>
            <a:endParaRPr lang="en-US" sz="27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0812" y="5867400"/>
            <a:ext cx="9601200" cy="990600"/>
          </a:xfrm>
        </p:spPr>
        <p:txBody>
          <a:bodyPr>
            <a:normAutofit fontScale="92500" lnSpcReduction="20000"/>
          </a:bodyPr>
          <a:lstStyle/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r>
              <a:rPr lang="it-IT" sz="1200" dirty="0"/>
              <a:t>Hicham Chatila, PE, TE, PTOE  </a:t>
            </a:r>
            <a:r>
              <a:rPr lang="it-IT" sz="1400" dirty="0"/>
              <a:t>		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87FFE1B-5F1D-7968-074D-A09D489A586E}"/>
              </a:ext>
            </a:extLst>
          </p:cNvPr>
          <p:cNvSpPr txBox="1">
            <a:spLocks/>
          </p:cNvSpPr>
          <p:nvPr/>
        </p:nvSpPr>
        <p:spPr>
          <a:xfrm>
            <a:off x="5637212" y="3456774"/>
            <a:ext cx="6781801" cy="723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/>
              <a:t>ITS Washington, December 14, 2022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AF6CB-0D8D-4820-A903-089B8F2D3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885" y="1264925"/>
            <a:ext cx="3354128" cy="2019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CAC4E-02DE-45A9-95A9-97D60347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12" y="3581401"/>
            <a:ext cx="4343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76D61-2C4D-43AE-990E-7BB60B00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494" y="1293983"/>
            <a:ext cx="2480632" cy="201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5E411-D1C3-4ADC-BC3E-F6B8EC398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b="24025"/>
          <a:stretch/>
        </p:blipFill>
        <p:spPr>
          <a:xfrm>
            <a:off x="150812" y="1289421"/>
            <a:ext cx="1871324" cy="189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EF4E1-44B5-4459-8A21-5D1A98D03D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1" t="-1108" r="9420" b="10447"/>
          <a:stretch/>
        </p:blipFill>
        <p:spPr>
          <a:xfrm>
            <a:off x="5520034" y="1267188"/>
            <a:ext cx="2618119" cy="207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8EDF85-A62C-492E-B9CD-6B0A2D76A8E4}"/>
              </a:ext>
            </a:extLst>
          </p:cNvPr>
          <p:cNvCxnSpPr>
            <a:cxnSpLocks/>
          </p:cNvCxnSpPr>
          <p:nvPr/>
        </p:nvCxnSpPr>
        <p:spPr>
          <a:xfrm>
            <a:off x="1966408" y="2209800"/>
            <a:ext cx="622804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E74143-D86E-40EA-A3E0-0141378E7A73}"/>
              </a:ext>
            </a:extLst>
          </p:cNvPr>
          <p:cNvCxnSpPr>
            <a:cxnSpLocks/>
          </p:cNvCxnSpPr>
          <p:nvPr/>
        </p:nvCxnSpPr>
        <p:spPr>
          <a:xfrm>
            <a:off x="4897230" y="2209800"/>
            <a:ext cx="622804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D69C7D-8A1A-4872-9D2D-DDF362F6F5EC}"/>
              </a:ext>
            </a:extLst>
          </p:cNvPr>
          <p:cNvCxnSpPr>
            <a:cxnSpLocks/>
          </p:cNvCxnSpPr>
          <p:nvPr/>
        </p:nvCxnSpPr>
        <p:spPr>
          <a:xfrm>
            <a:off x="8061081" y="2209800"/>
            <a:ext cx="700331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6C9D42-5E0A-407F-9B52-D512A84AAB95}"/>
              </a:ext>
            </a:extLst>
          </p:cNvPr>
          <p:cNvCxnSpPr>
            <a:cxnSpLocks/>
          </p:cNvCxnSpPr>
          <p:nvPr/>
        </p:nvCxnSpPr>
        <p:spPr>
          <a:xfrm>
            <a:off x="2118808" y="2362200"/>
            <a:ext cx="622804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9A07EE7E-A686-4196-989A-8D97F89D29C8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>
            <a:off x="8041352" y="2629908"/>
            <a:ext cx="2700254" cy="2479333"/>
          </a:xfrm>
          <a:prstGeom prst="bentConnector2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262;p48">
            <a:extLst>
              <a:ext uri="{FF2B5EF4-FFF2-40B4-BE49-F238E27FC236}">
                <a16:creationId xmlns:a16="http://schemas.microsoft.com/office/drawing/2014/main" id="{BD0F3D43-AB36-429E-848D-F2B25A8562B0}"/>
              </a:ext>
            </a:extLst>
          </p:cNvPr>
          <p:cNvSpPr txBox="1"/>
          <p:nvPr/>
        </p:nvSpPr>
        <p:spPr>
          <a:xfrm>
            <a:off x="456406" y="220338"/>
            <a:ext cx="11276012" cy="59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spc="100" dirty="0">
                <a:latin typeface="+mj-lt"/>
                <a:ea typeface="+mj-ea"/>
                <a:cs typeface="+mj-cs"/>
                <a:sym typeface="Montserrat"/>
              </a:rPr>
              <a:t>Automated data collection and analytics using AI</a:t>
            </a:r>
            <a:endParaRPr sz="3600" spc="100" dirty="0">
              <a:latin typeface="+mj-lt"/>
              <a:ea typeface="+mj-ea"/>
              <a:cs typeface="+mj-cs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633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DF1370-52D3-4089-BDD0-7411DDCD4088}"/>
              </a:ext>
            </a:extLst>
          </p:cNvPr>
          <p:cNvSpPr txBox="1">
            <a:spLocks/>
          </p:cNvSpPr>
          <p:nvPr/>
        </p:nvSpPr>
        <p:spPr>
          <a:xfrm>
            <a:off x="1370012" y="1600200"/>
            <a:ext cx="9258300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/>
              <a:t>Road Safety</a:t>
            </a:r>
            <a:br>
              <a:rPr lang="en-US" sz="44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734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1230-4A29-1E40-B419-649C662E7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188569"/>
            <a:ext cx="9144001" cy="856652"/>
          </a:xfrm>
        </p:spPr>
        <p:txBody>
          <a:bodyPr/>
          <a:lstStyle/>
          <a:p>
            <a:r>
              <a:rPr lang="en-US" dirty="0"/>
              <a:t>Current Practice</a:t>
            </a:r>
          </a:p>
        </p:txBody>
      </p:sp>
      <p:pic>
        <p:nvPicPr>
          <p:cNvPr id="2050" name="Picture 2" descr="Traffic collision - Wikipedia">
            <a:extLst>
              <a:ext uri="{FF2B5EF4-FFF2-40B4-BE49-F238E27FC236}">
                <a16:creationId xmlns:a16="http://schemas.microsoft.com/office/drawing/2014/main" id="{10D3D3E7-F873-2628-C19C-180521FD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30" y="1538033"/>
            <a:ext cx="2145771" cy="14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clists: what to do if you are hit by a car | Velosurance">
            <a:extLst>
              <a:ext uri="{FF2B5EF4-FFF2-40B4-BE49-F238E27FC236}">
                <a16:creationId xmlns:a16="http://schemas.microsoft.com/office/drawing/2014/main" id="{42B4D556-6882-F3FF-4643-F027753C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3657600"/>
            <a:ext cx="239306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2312298-B6CC-D2B1-87BB-C677D94F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66" y="1996475"/>
            <a:ext cx="2729480" cy="14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85D8FB-0125-C8C6-29AF-4CA5C11D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63" y="4095734"/>
            <a:ext cx="3606594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7F078B-F6AB-6CA2-8003-14C5A12CB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853" y="2050895"/>
            <a:ext cx="2764908" cy="18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06459-9A35-A784-4B7D-98C36BBA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-304800"/>
            <a:ext cx="9144001" cy="1371600"/>
          </a:xfrm>
        </p:spPr>
        <p:txBody>
          <a:bodyPr/>
          <a:lstStyle/>
          <a:p>
            <a:r>
              <a:rPr lang="en-US" dirty="0"/>
              <a:t>Better Business Process</a:t>
            </a:r>
          </a:p>
        </p:txBody>
      </p:sp>
      <p:pic>
        <p:nvPicPr>
          <p:cNvPr id="3074" name="Picture 2" descr="Picture1">
            <a:extLst>
              <a:ext uri="{FF2B5EF4-FFF2-40B4-BE49-F238E27FC236}">
                <a16:creationId xmlns:a16="http://schemas.microsoft.com/office/drawing/2014/main" id="{0DB76C43-12BE-A893-42CA-E316AEE2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2286000"/>
            <a:ext cx="53194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DB933-9C0F-F64B-BF6D-BD34A7F5C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212" y="2265348"/>
            <a:ext cx="4826029" cy="2594287"/>
          </a:xfrm>
          <a:prstGeom prst="rect">
            <a:avLst/>
          </a:prstGeom>
        </p:spPr>
      </p:pic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8FAB13D4-FA5C-C187-ACC3-16C913B7D159}"/>
              </a:ext>
            </a:extLst>
          </p:cNvPr>
          <p:cNvSpPr/>
          <p:nvPr/>
        </p:nvSpPr>
        <p:spPr>
          <a:xfrm>
            <a:off x="5577092" y="3410091"/>
            <a:ext cx="1524000" cy="304800"/>
          </a:xfrm>
          <a:prstGeom prst="stripedRightArrow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7FBF-8CA9-4C44-8AD5-FD1ACCE5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84751"/>
            <a:ext cx="11435148" cy="829649"/>
          </a:xfrm>
        </p:spPr>
        <p:txBody>
          <a:bodyPr>
            <a:normAutofit/>
          </a:bodyPr>
          <a:lstStyle/>
          <a:p>
            <a:r>
              <a:rPr lang="en-US" dirty="0"/>
              <a:t>Automation - leveraging machine learning techniques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F6C9CD-F6B4-4A1F-A73B-E5536A6E66DE}"/>
              </a:ext>
            </a:extLst>
          </p:cNvPr>
          <p:cNvGrpSpPr/>
          <p:nvPr/>
        </p:nvGrpSpPr>
        <p:grpSpPr>
          <a:xfrm>
            <a:off x="1136715" y="1524000"/>
            <a:ext cx="10390156" cy="4876800"/>
            <a:chOff x="379412" y="1447800"/>
            <a:chExt cx="10390156" cy="4876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931871-9CDB-41F5-877C-82CFC41FF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12" y="1447800"/>
              <a:ext cx="10390156" cy="487680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438FD00-164A-4EEA-A3D3-09D3033B20D9}"/>
                </a:ext>
              </a:extLst>
            </p:cNvPr>
            <p:cNvSpPr/>
            <p:nvPr/>
          </p:nvSpPr>
          <p:spPr>
            <a:xfrm>
              <a:off x="7663114" y="1447801"/>
              <a:ext cx="2622298" cy="91155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Automated Traffic Data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Volumes, TMC, classification, Speeds, travel times, delay, etc.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6629D04-447D-4E6F-A861-5E7EB920F586}"/>
                </a:ext>
              </a:extLst>
            </p:cNvPr>
            <p:cNvSpPr/>
            <p:nvPr/>
          </p:nvSpPr>
          <p:spPr>
            <a:xfrm>
              <a:off x="7663114" y="2435926"/>
              <a:ext cx="2622298" cy="96083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Road Safety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Near misses, illegal maneuvers, violations,  accident forensics, etc.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2361DE-0C6A-41E3-93BC-38BBD4A66479}"/>
                </a:ext>
              </a:extLst>
            </p:cNvPr>
            <p:cNvSpPr/>
            <p:nvPr/>
          </p:nvSpPr>
          <p:spPr>
            <a:xfrm>
              <a:off x="7640763" y="3447802"/>
              <a:ext cx="2622298" cy="91155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CAV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Incident management, Crash avoidance, V2X applications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7BD6FE-56FF-44A7-9257-9CC8ADCF3A25}"/>
              </a:ext>
            </a:extLst>
          </p:cNvPr>
          <p:cNvSpPr/>
          <p:nvPr/>
        </p:nvSpPr>
        <p:spPr>
          <a:xfrm>
            <a:off x="8380412" y="3472963"/>
            <a:ext cx="2667000" cy="76574"/>
          </a:xfrm>
          <a:prstGeom prst="rect">
            <a:avLst/>
          </a:prstGeom>
          <a:solidFill>
            <a:srgbClr val="00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78D48D6-EAA3-24F6-E1A0-555C76565CB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1974915" y="1143000"/>
            <a:ext cx="7756651" cy="381001"/>
          </a:xfrm>
          <a:prstGeom prst="bentConnector2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2F8500-A983-EE58-7355-08AA70AC62DB}"/>
              </a:ext>
            </a:extLst>
          </p:cNvPr>
          <p:cNvCxnSpPr/>
          <p:nvPr/>
        </p:nvCxnSpPr>
        <p:spPr>
          <a:xfrm>
            <a:off x="1979612" y="1143000"/>
            <a:ext cx="0" cy="45720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7A3863-93AF-1F45-4BF1-7DD138B9C2DE}"/>
              </a:ext>
            </a:extLst>
          </p:cNvPr>
          <p:cNvCxnSpPr/>
          <p:nvPr/>
        </p:nvCxnSpPr>
        <p:spPr>
          <a:xfrm flipH="1" flipV="1">
            <a:off x="1900947" y="4657080"/>
            <a:ext cx="7832851" cy="60248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FA961F-4002-281F-5B7A-6ED1F4A9AB26}"/>
              </a:ext>
            </a:extLst>
          </p:cNvPr>
          <p:cNvCxnSpPr>
            <a:cxnSpLocks/>
          </p:cNvCxnSpPr>
          <p:nvPr/>
        </p:nvCxnSpPr>
        <p:spPr>
          <a:xfrm flipV="1">
            <a:off x="9736263" y="4433800"/>
            <a:ext cx="0" cy="28352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5FFF7C-CF58-7B39-D0E6-5DC2758AB9EB}"/>
              </a:ext>
            </a:extLst>
          </p:cNvPr>
          <p:cNvCxnSpPr>
            <a:cxnSpLocks/>
          </p:cNvCxnSpPr>
          <p:nvPr/>
        </p:nvCxnSpPr>
        <p:spPr>
          <a:xfrm flipV="1">
            <a:off x="1903412" y="3886200"/>
            <a:ext cx="0" cy="77088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DF1370-52D3-4089-BDD0-7411DDCD4088}"/>
              </a:ext>
            </a:extLst>
          </p:cNvPr>
          <p:cNvSpPr txBox="1">
            <a:spLocks/>
          </p:cNvSpPr>
          <p:nvPr/>
        </p:nvSpPr>
        <p:spPr>
          <a:xfrm>
            <a:off x="2398712" y="1981200"/>
            <a:ext cx="7391400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/>
              <a:t>Transit Signal Priority</a:t>
            </a:r>
          </a:p>
          <a:p>
            <a:pPr algn="ctr"/>
            <a:br>
              <a:rPr lang="en-US" sz="44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0042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 txBox="1"/>
          <p:nvPr/>
        </p:nvSpPr>
        <p:spPr>
          <a:xfrm>
            <a:off x="227012" y="228600"/>
            <a:ext cx="11276012" cy="59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spc="100" dirty="0">
                <a:latin typeface="+mj-lt"/>
                <a:ea typeface="+mj-ea"/>
                <a:cs typeface="+mj-cs"/>
                <a:sym typeface="Montserrat"/>
              </a:rPr>
              <a:t>Automation for transit signal priority </a:t>
            </a:r>
            <a:endParaRPr sz="3600" spc="100" dirty="0">
              <a:latin typeface="+mj-lt"/>
              <a:ea typeface="+mj-ea"/>
              <a:cs typeface="+mj-cs"/>
              <a:sym typeface="Montserrat"/>
            </a:endParaRPr>
          </a:p>
        </p:txBody>
      </p:sp>
      <p:pic>
        <p:nvPicPr>
          <p:cNvPr id="263" name="Google Shape;2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212" y="1447800"/>
            <a:ext cx="6462617" cy="445653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8"/>
          <p:cNvSpPr txBox="1"/>
          <p:nvPr/>
        </p:nvSpPr>
        <p:spPr>
          <a:xfrm>
            <a:off x="6796683" y="1872472"/>
            <a:ext cx="5165129" cy="2475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609417" indent="-425322">
              <a:lnSpc>
                <a:spcPct val="115000"/>
              </a:lnSpc>
              <a:buClr>
                <a:schemeClr val="lt1"/>
              </a:buClr>
              <a:buSzPts val="1900"/>
              <a:buFont typeface="Barlow"/>
              <a:buChar char="●"/>
            </a:pPr>
            <a:r>
              <a:rPr lang="en-US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</a:t>
            </a:r>
            <a:r>
              <a:rPr lang="en-US" dirty="0">
                <a:solidFill>
                  <a:srgbClr val="40E588"/>
                </a:solidFill>
                <a:latin typeface="Barlow"/>
                <a:ea typeface="Barlow"/>
                <a:cs typeface="Barlow"/>
                <a:sym typeface="Barlow"/>
              </a:rPr>
              <a:t>green line</a:t>
            </a:r>
            <a:r>
              <a:rPr lang="en-US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indicates the bus travel path</a:t>
            </a:r>
            <a:endParaRPr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>
              <a:lnSpc>
                <a:spcPct val="115000"/>
              </a:lnSpc>
            </a:pPr>
            <a:endParaRPr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609417" indent="-425322">
              <a:lnSpc>
                <a:spcPct val="115000"/>
              </a:lnSpc>
              <a:buClr>
                <a:schemeClr val="lt1"/>
              </a:buClr>
              <a:buSzPts val="1900"/>
              <a:buFont typeface="Barlow"/>
              <a:buChar char="●"/>
            </a:pPr>
            <a:r>
              <a:rPr lang="en-US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</a:t>
            </a:r>
            <a:r>
              <a:rPr lang="en-US" dirty="0">
                <a:solidFill>
                  <a:srgbClr val="FF9900"/>
                </a:solidFill>
                <a:latin typeface="Barlow"/>
                <a:ea typeface="Barlow"/>
                <a:cs typeface="Barlow"/>
                <a:sym typeface="Barlow"/>
              </a:rPr>
              <a:t>orange line</a:t>
            </a:r>
            <a:r>
              <a:rPr lang="en-US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represents the bus speed</a:t>
            </a:r>
            <a:endParaRPr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609417">
              <a:lnSpc>
                <a:spcPct val="115000"/>
              </a:lnSpc>
            </a:pPr>
            <a:endParaRPr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609417" indent="-425322">
              <a:lnSpc>
                <a:spcPct val="115000"/>
              </a:lnSpc>
              <a:buClr>
                <a:schemeClr val="lt1"/>
              </a:buClr>
              <a:buSzPts val="1900"/>
              <a:buFont typeface="Barlow"/>
              <a:buChar char="●"/>
            </a:pPr>
            <a:r>
              <a:rPr lang="en-US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</a:t>
            </a:r>
            <a:r>
              <a:rPr lang="en-US" dirty="0">
                <a:solidFill>
                  <a:srgbClr val="FF00FF"/>
                </a:solidFill>
                <a:latin typeface="Barlow"/>
                <a:ea typeface="Barlow"/>
                <a:cs typeface="Barlow"/>
                <a:sym typeface="Barlow"/>
              </a:rPr>
              <a:t>purple line</a:t>
            </a:r>
            <a:r>
              <a:rPr lang="en-US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is the resulting vectorized estimated time to arrival  (ETA)  based on vehicle speed and bus stop wait time</a:t>
            </a:r>
            <a:endParaRPr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D3A720-1EE9-48BA-AA26-4C876696E483}"/>
              </a:ext>
            </a:extLst>
          </p:cNvPr>
          <p:cNvSpPr txBox="1"/>
          <p:nvPr/>
        </p:nvSpPr>
        <p:spPr>
          <a:xfrm>
            <a:off x="1979612" y="6172200"/>
            <a:ext cx="7542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The Purple line is calculated using AI techniques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DF1370-52D3-4089-BDD0-7411DDCD4088}"/>
              </a:ext>
            </a:extLst>
          </p:cNvPr>
          <p:cNvSpPr txBox="1">
            <a:spLocks/>
          </p:cNvSpPr>
          <p:nvPr/>
        </p:nvSpPr>
        <p:spPr>
          <a:xfrm>
            <a:off x="2398712" y="1981200"/>
            <a:ext cx="7391400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/>
              <a:t>Digital Twins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76664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369D-8A1B-D25B-104A-62A121E2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5" y="-228600"/>
            <a:ext cx="9144001" cy="1005070"/>
          </a:xfrm>
        </p:spPr>
        <p:txBody>
          <a:bodyPr/>
          <a:lstStyle/>
          <a:p>
            <a:r>
              <a:rPr lang="en-US" dirty="0"/>
              <a:t>Amalgamation, Integration, and Automation</a:t>
            </a:r>
          </a:p>
        </p:txBody>
      </p:sp>
      <p:pic>
        <p:nvPicPr>
          <p:cNvPr id="1026" name="Picture 2" descr="Drawings Center | Emerson US">
            <a:extLst>
              <a:ext uri="{FF2B5EF4-FFF2-40B4-BE49-F238E27FC236}">
                <a16:creationId xmlns:a16="http://schemas.microsoft.com/office/drawing/2014/main" id="{7E0369F0-5C1C-32DC-6D16-0B3204DB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25" y="1241668"/>
            <a:ext cx="1924788" cy="125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6BBA66F-B616-0FE5-2787-5DE55A79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96" y="1258953"/>
            <a:ext cx="2000986" cy="12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5C904-3E62-7DD3-1283-622412232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411" y="3352800"/>
            <a:ext cx="6096001" cy="3307404"/>
          </a:xfrm>
          <a:prstGeom prst="rect">
            <a:avLst/>
          </a:prstGeom>
        </p:spPr>
      </p:pic>
      <p:pic>
        <p:nvPicPr>
          <p:cNvPr id="1028" name="Picture 4" descr="arcGIS screenshot">
            <a:extLst>
              <a:ext uri="{FF2B5EF4-FFF2-40B4-BE49-F238E27FC236}">
                <a16:creationId xmlns:a16="http://schemas.microsoft.com/office/drawing/2014/main" id="{0C9C3C27-D9EC-DBCC-41F7-B0360EA9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760" y="1224383"/>
            <a:ext cx="1781992" cy="12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 que é BIM? Conheça o conceito, aplicações e os desafios">
            <a:extLst>
              <a:ext uri="{FF2B5EF4-FFF2-40B4-BE49-F238E27FC236}">
                <a16:creationId xmlns:a16="http://schemas.microsoft.com/office/drawing/2014/main" id="{11780A59-E365-8C2B-D4B6-6571FAB2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2" y="1224383"/>
            <a:ext cx="1692222" cy="12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stomer Story: Vertex Survey Inc. - GoFormz">
            <a:extLst>
              <a:ext uri="{FF2B5EF4-FFF2-40B4-BE49-F238E27FC236}">
                <a16:creationId xmlns:a16="http://schemas.microsoft.com/office/drawing/2014/main" id="{9634ACC0-21DB-99E6-825C-EC5FCFD49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74" y="1241667"/>
            <a:ext cx="1967475" cy="12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6CE66-DB57-8C85-4231-E80FF7BFBD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3" y="1224383"/>
            <a:ext cx="2000986" cy="1290217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BB74569C-984C-A259-08B5-60C507B3C798}"/>
              </a:ext>
            </a:extLst>
          </p:cNvPr>
          <p:cNvSpPr/>
          <p:nvPr/>
        </p:nvSpPr>
        <p:spPr>
          <a:xfrm rot="5400000">
            <a:off x="5624572" y="-1739958"/>
            <a:ext cx="787282" cy="9601201"/>
          </a:xfrm>
          <a:prstGeom prst="rightBrace">
            <a:avLst>
              <a:gd name="adj1" fmla="val 8333"/>
              <a:gd name="adj2" fmla="val 50097"/>
            </a:avLst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2F61-3B96-8C3D-2F84-51D47678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82" y="197459"/>
            <a:ext cx="9144001" cy="1059911"/>
          </a:xfrm>
        </p:spPr>
        <p:txBody>
          <a:bodyPr>
            <a:normAutofit fontScale="90000"/>
          </a:bodyPr>
          <a:lstStyle/>
          <a:p>
            <a:r>
              <a:rPr lang="en-US" sz="3600" b="1" kern="900" spc="100" dirty="0">
                <a:latin typeface="Söhne" panose="020B0503030202060203" pitchFamily="34" charset="0"/>
              </a:rPr>
              <a:t>Digital twins - a journey not a destination</a:t>
            </a:r>
            <a:br>
              <a:rPr lang="en-AU" sz="3600" b="1" kern="900" spc="100" dirty="0">
                <a:solidFill>
                  <a:schemeClr val="accent1"/>
                </a:solidFill>
                <a:latin typeface="Söhne" panose="020B0503030202060203" pitchFamily="34" charset="0"/>
              </a:rPr>
            </a:b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34CEE0-F9AC-F7FB-B04B-CCE682736002}"/>
              </a:ext>
            </a:extLst>
          </p:cNvPr>
          <p:cNvCxnSpPr>
            <a:cxnSpLocks/>
          </p:cNvCxnSpPr>
          <p:nvPr/>
        </p:nvCxnSpPr>
        <p:spPr>
          <a:xfrm>
            <a:off x="697406" y="2886520"/>
            <a:ext cx="10797188" cy="0"/>
          </a:xfrm>
          <a:prstGeom prst="line">
            <a:avLst/>
          </a:prstGeom>
          <a:ln w="63500" cap="rnd">
            <a:solidFill>
              <a:srgbClr val="33B1FF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04C5A93-744A-3DC5-7203-9159FC9D7E1A}"/>
              </a:ext>
            </a:extLst>
          </p:cNvPr>
          <p:cNvGrpSpPr/>
          <p:nvPr/>
        </p:nvGrpSpPr>
        <p:grpSpPr>
          <a:xfrm>
            <a:off x="5196614" y="2820948"/>
            <a:ext cx="1799531" cy="484804"/>
            <a:chOff x="5196380" y="1651795"/>
            <a:chExt cx="1800000" cy="4849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12A2B6-DC56-577E-9D35-E1517170D5B5}"/>
                </a:ext>
              </a:extLst>
            </p:cNvPr>
            <p:cNvSpPr txBox="1"/>
            <p:nvPr/>
          </p:nvSpPr>
          <p:spPr>
            <a:xfrm>
              <a:off x="5196380" y="1848578"/>
              <a:ext cx="1800000" cy="288147"/>
            </a:xfrm>
            <a:prstGeom prst="rect">
              <a:avLst/>
            </a:prstGeom>
            <a:noFill/>
          </p:spPr>
          <p:txBody>
            <a:bodyPr wrap="square" lIns="71981" tIns="35991" rIns="71981" bIns="35991" rtlCol="0" anchor="t">
              <a:spAutoFit/>
            </a:bodyPr>
            <a:lstStyle/>
            <a:p>
              <a:pPr algn="ctr">
                <a:defRPr/>
              </a:pPr>
              <a:r>
                <a:rPr lang="en-AU" sz="1400" b="1" kern="1000" spc="50" dirty="0">
                  <a:solidFill>
                    <a:srgbClr val="F2F2F2"/>
                  </a:solidFill>
                  <a:latin typeface="Söhne" panose="020B0503030202060203" pitchFamily="34" charset="0"/>
                  <a:cs typeface="Arial"/>
                </a:rPr>
                <a:t>INTERACTIVE</a:t>
              </a:r>
            </a:p>
          </p:txBody>
        </p:sp>
        <p:sp>
          <p:nvSpPr>
            <p:cNvPr id="7" name="Diamond 6">
              <a:extLst>
                <a:ext uri="{FF2B5EF4-FFF2-40B4-BE49-F238E27FC236}">
                  <a16:creationId xmlns:a16="http://schemas.microsoft.com/office/drawing/2014/main" id="{EE7590D4-7D6D-5973-E110-5E7D3F297529}"/>
                </a:ext>
              </a:extLst>
            </p:cNvPr>
            <p:cNvSpPr/>
            <p:nvPr/>
          </p:nvSpPr>
          <p:spPr>
            <a:xfrm>
              <a:off x="6024380" y="1651795"/>
              <a:ext cx="144000" cy="144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>
                <a:defRPr/>
              </a:pPr>
              <a:endParaRPr lang="en-AU" sz="1799">
                <a:solidFill>
                  <a:srgbClr val="F2F2F2"/>
                </a:solidFill>
                <a:latin typeface="Söhne" panose="020B0503030202060203" pitchFamily="34" charset="0"/>
                <a:cs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D467A7-6FA2-2F30-68C9-378FAB33CF5D}"/>
              </a:ext>
            </a:extLst>
          </p:cNvPr>
          <p:cNvGrpSpPr/>
          <p:nvPr/>
        </p:nvGrpSpPr>
        <p:grpSpPr>
          <a:xfrm>
            <a:off x="7445649" y="2820948"/>
            <a:ext cx="1799531" cy="484804"/>
            <a:chOff x="7446000" y="1651795"/>
            <a:chExt cx="1800000" cy="4849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A8084B-2E5D-7219-D4AA-37D2A1335C5A}"/>
                </a:ext>
              </a:extLst>
            </p:cNvPr>
            <p:cNvSpPr txBox="1"/>
            <p:nvPr/>
          </p:nvSpPr>
          <p:spPr>
            <a:xfrm>
              <a:off x="7446000" y="1848578"/>
              <a:ext cx="1800000" cy="288147"/>
            </a:xfrm>
            <a:prstGeom prst="rect">
              <a:avLst/>
            </a:prstGeom>
            <a:noFill/>
          </p:spPr>
          <p:txBody>
            <a:bodyPr wrap="square" lIns="71981" tIns="35991" rIns="71981" bIns="35991" rtlCol="0" anchor="t">
              <a:spAutoFit/>
            </a:bodyPr>
            <a:lstStyle/>
            <a:p>
              <a:pPr algn="ctr">
                <a:defRPr/>
              </a:pPr>
              <a:r>
                <a:rPr lang="en-AU" sz="1400" b="1" kern="1000" spc="50" dirty="0">
                  <a:solidFill>
                    <a:srgbClr val="F2F2F2"/>
                  </a:solidFill>
                  <a:latin typeface="Söhne" panose="020B0503030202060203" pitchFamily="34" charset="0"/>
                  <a:cs typeface="Arial"/>
                </a:rPr>
                <a:t>INTELLIGENT</a:t>
              </a:r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2B7CB3D5-1678-EBE4-3342-099F32420602}"/>
                </a:ext>
              </a:extLst>
            </p:cNvPr>
            <p:cNvSpPr/>
            <p:nvPr/>
          </p:nvSpPr>
          <p:spPr>
            <a:xfrm>
              <a:off x="8274000" y="1651795"/>
              <a:ext cx="144000" cy="144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>
                <a:defRPr/>
              </a:pPr>
              <a:endParaRPr lang="en-AU" sz="1799">
                <a:solidFill>
                  <a:srgbClr val="F2F2F2"/>
                </a:solidFill>
                <a:latin typeface="Söhne" panose="020B0503030202060203" pitchFamily="34" charset="0"/>
                <a:cs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EEDD59-F9F4-DC98-3252-27BEB9C34AB4}"/>
              </a:ext>
            </a:extLst>
          </p:cNvPr>
          <p:cNvGrpSpPr/>
          <p:nvPr/>
        </p:nvGrpSpPr>
        <p:grpSpPr>
          <a:xfrm>
            <a:off x="9694683" y="2820948"/>
            <a:ext cx="1799531" cy="484804"/>
            <a:chOff x="9695620" y="1651795"/>
            <a:chExt cx="1800000" cy="4849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17C3AC-A8BE-0035-5324-160B7AA30D8C}"/>
                </a:ext>
              </a:extLst>
            </p:cNvPr>
            <p:cNvSpPr txBox="1"/>
            <p:nvPr/>
          </p:nvSpPr>
          <p:spPr>
            <a:xfrm>
              <a:off x="9695620" y="1848578"/>
              <a:ext cx="1800000" cy="288147"/>
            </a:xfrm>
            <a:prstGeom prst="rect">
              <a:avLst/>
            </a:prstGeom>
            <a:noFill/>
          </p:spPr>
          <p:txBody>
            <a:bodyPr wrap="square" lIns="71981" tIns="35991" rIns="71981" bIns="35991" rtlCol="0" anchor="t">
              <a:spAutoFit/>
            </a:bodyPr>
            <a:lstStyle/>
            <a:p>
              <a:pPr algn="ctr">
                <a:defRPr/>
              </a:pPr>
              <a:r>
                <a:rPr lang="en-AU" sz="1400" b="1" kern="1000" spc="50" dirty="0">
                  <a:solidFill>
                    <a:srgbClr val="F2F2F2"/>
                  </a:solidFill>
                  <a:latin typeface="Söhne" panose="020B0503030202060203" pitchFamily="34" charset="0"/>
                  <a:cs typeface="Arial"/>
                </a:rPr>
                <a:t>PREDICTIVE</a:t>
              </a:r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62D2665A-C726-0A32-7A6F-DC781B7B3B9C}"/>
                </a:ext>
              </a:extLst>
            </p:cNvPr>
            <p:cNvSpPr/>
            <p:nvPr/>
          </p:nvSpPr>
          <p:spPr>
            <a:xfrm>
              <a:off x="10523620" y="1651795"/>
              <a:ext cx="144000" cy="144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>
                <a:defRPr/>
              </a:pPr>
              <a:endParaRPr lang="en-AU" sz="1799">
                <a:solidFill>
                  <a:srgbClr val="F2F2F2"/>
                </a:solidFill>
                <a:latin typeface="Söhne" panose="020B0503030202060203" pitchFamily="34" charset="0"/>
                <a:cs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659E25F-C761-D3FA-5A85-185B98663918}"/>
              </a:ext>
            </a:extLst>
          </p:cNvPr>
          <p:cNvSpPr txBox="1"/>
          <p:nvPr/>
        </p:nvSpPr>
        <p:spPr>
          <a:xfrm>
            <a:off x="2946820" y="3017680"/>
            <a:ext cx="1799531" cy="288072"/>
          </a:xfrm>
          <a:prstGeom prst="rect">
            <a:avLst/>
          </a:prstGeom>
          <a:noFill/>
        </p:spPr>
        <p:txBody>
          <a:bodyPr wrap="square" lIns="71981" tIns="35991" rIns="71981" bIns="35991" rtlCol="0" anchor="t">
            <a:spAutoFit/>
          </a:bodyPr>
          <a:lstStyle/>
          <a:p>
            <a:pPr algn="ctr">
              <a:defRPr/>
            </a:pPr>
            <a:r>
              <a:rPr lang="en-AU" sz="1400" b="1" kern="1000" spc="50" dirty="0">
                <a:solidFill>
                  <a:srgbClr val="F2F2F2"/>
                </a:solidFill>
                <a:latin typeface="Söhne" panose="020B0503030202060203" pitchFamily="34" charset="0"/>
                <a:cs typeface="Arial"/>
              </a:rPr>
              <a:t>INFORMATIVE</a:t>
            </a:r>
            <a:endParaRPr lang="en-AU" sz="1100" b="1" kern="1000" spc="50" dirty="0">
              <a:solidFill>
                <a:srgbClr val="F2F2F2"/>
              </a:solidFill>
              <a:latin typeface="Söhne" panose="020B0503030202060203" pitchFamily="34" charset="0"/>
              <a:cs typeface="Arial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732EAA8C-6A3E-0E3B-AA2B-C850C35101EC}"/>
              </a:ext>
            </a:extLst>
          </p:cNvPr>
          <p:cNvSpPr/>
          <p:nvPr/>
        </p:nvSpPr>
        <p:spPr>
          <a:xfrm>
            <a:off x="3774604" y="2820948"/>
            <a:ext cx="143962" cy="143963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>
              <a:defRPr/>
            </a:pPr>
            <a:endParaRPr lang="en-AU" sz="1799">
              <a:solidFill>
                <a:srgbClr val="F2F2F2"/>
              </a:solidFill>
              <a:latin typeface="Söhne" panose="020B0503030202060203" pitchFamily="34" charset="0"/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CA60E-A3E3-CCA9-733E-8F5C2C5AB996}"/>
              </a:ext>
            </a:extLst>
          </p:cNvPr>
          <p:cNvGrpSpPr/>
          <p:nvPr/>
        </p:nvGrpSpPr>
        <p:grpSpPr>
          <a:xfrm>
            <a:off x="697406" y="2820948"/>
            <a:ext cx="1799531" cy="484804"/>
            <a:chOff x="696000" y="829992"/>
            <a:chExt cx="1800000" cy="4849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0340DC-AD7F-A5C0-4540-7F1073EB71B0}"/>
                </a:ext>
              </a:extLst>
            </p:cNvPr>
            <p:cNvSpPr txBox="1"/>
            <p:nvPr/>
          </p:nvSpPr>
          <p:spPr>
            <a:xfrm>
              <a:off x="696000" y="1026775"/>
              <a:ext cx="1800000" cy="288147"/>
            </a:xfrm>
            <a:prstGeom prst="rect">
              <a:avLst/>
            </a:prstGeom>
            <a:noFill/>
          </p:spPr>
          <p:txBody>
            <a:bodyPr wrap="square" lIns="71981" tIns="35991" rIns="71981" bIns="35991" rtlCol="0" anchor="t">
              <a:spAutoFit/>
            </a:bodyPr>
            <a:lstStyle/>
            <a:p>
              <a:pPr algn="ctr">
                <a:defRPr/>
              </a:pPr>
              <a:r>
                <a:rPr lang="en-AU" sz="1400" b="1" kern="1000" spc="50" dirty="0">
                  <a:solidFill>
                    <a:srgbClr val="F2F2F2"/>
                  </a:solidFill>
                  <a:latin typeface="Söhne" panose="020B0503030202060203" pitchFamily="34" charset="0"/>
                  <a:cs typeface="Arial"/>
                </a:rPr>
                <a:t>DESCRIPTIVE</a:t>
              </a:r>
              <a:endParaRPr lang="en-AU" sz="1100" b="1" kern="1000" spc="50" dirty="0">
                <a:solidFill>
                  <a:srgbClr val="F2F2F2"/>
                </a:solidFill>
                <a:latin typeface="Söhne" panose="020B0503030202060203" pitchFamily="34" charset="0"/>
                <a:cs typeface="Arial"/>
              </a:endParaRPr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E1C4BAE6-20D3-F3AC-8BDE-5F28FD266B10}"/>
                </a:ext>
              </a:extLst>
            </p:cNvPr>
            <p:cNvSpPr/>
            <p:nvPr/>
          </p:nvSpPr>
          <p:spPr>
            <a:xfrm>
              <a:off x="1524000" y="829992"/>
              <a:ext cx="144000" cy="144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>
                <a:defRPr/>
              </a:pPr>
              <a:endParaRPr lang="en-AU" sz="1799">
                <a:solidFill>
                  <a:srgbClr val="F2F2F2"/>
                </a:solidFill>
                <a:latin typeface="Söhne" panose="020B0503030202060203" pitchFamily="34" charset="0"/>
                <a:cs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B76E74-9FEB-3D81-340C-5A24FEDF049A}"/>
              </a:ext>
            </a:extLst>
          </p:cNvPr>
          <p:cNvGrpSpPr/>
          <p:nvPr/>
        </p:nvGrpSpPr>
        <p:grpSpPr>
          <a:xfrm>
            <a:off x="567064" y="1654109"/>
            <a:ext cx="11321332" cy="2832172"/>
            <a:chOff x="567064" y="1654109"/>
            <a:chExt cx="11321332" cy="283217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15A597-5177-F5C7-7530-43762CA01F46}"/>
                </a:ext>
              </a:extLst>
            </p:cNvPr>
            <p:cNvSpPr txBox="1"/>
            <p:nvPr/>
          </p:nvSpPr>
          <p:spPr>
            <a:xfrm>
              <a:off x="567064" y="3532422"/>
              <a:ext cx="2153171" cy="953859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latin typeface="Söhne" panose="020B0503030202060203" pitchFamily="34" charset="0"/>
                  <a:cs typeface="Arial"/>
                </a:rPr>
                <a:t>Amalgamate all your existing data to begin to </a:t>
              </a:r>
              <a:r>
                <a:rPr lang="en-GB" sz="1400" b="1" u="sng" dirty="0">
                  <a:latin typeface="Söhne" panose="020B0503030202060203" pitchFamily="34" charset="0"/>
                  <a:cs typeface="Arial"/>
                </a:rPr>
                <a:t>see the whole picture </a:t>
              </a:r>
              <a:r>
                <a:rPr lang="en-GB" sz="1400" dirty="0">
                  <a:latin typeface="Söhne" panose="020B0503030202060203" pitchFamily="34" charset="0"/>
                  <a:cs typeface="Arial"/>
                </a:rPr>
                <a:t>of your assets and  database.</a:t>
              </a:r>
              <a:endParaRPr lang="en-NZ" sz="1400" dirty="0">
                <a:latin typeface="Söhne" panose="020B0503030202060203" pitchFamily="34" charset="0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9AF1F1-A727-F33E-640E-4868F34DDC78}"/>
                </a:ext>
              </a:extLst>
            </p:cNvPr>
            <p:cNvSpPr txBox="1"/>
            <p:nvPr/>
          </p:nvSpPr>
          <p:spPr>
            <a:xfrm>
              <a:off x="2660078" y="1654109"/>
              <a:ext cx="2453960" cy="953859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latin typeface="Söhne" panose="020B0503030202060203" pitchFamily="34" charset="0"/>
                  <a:cs typeface="Arial"/>
                </a:rPr>
                <a:t>Enrich the digital twin with more connected data to go beyond seeing and really </a:t>
              </a:r>
              <a:r>
                <a:rPr lang="en-GB" sz="1400" b="1" u="sng" dirty="0">
                  <a:latin typeface="Söhne" panose="020B0503030202060203" pitchFamily="34" charset="0"/>
                  <a:cs typeface="Arial"/>
                </a:rPr>
                <a:t>understand</a:t>
              </a:r>
              <a:r>
                <a:rPr lang="en-GB" sz="1400" b="1" dirty="0">
                  <a:latin typeface="Söhne" panose="020B0503030202060203" pitchFamily="34" charset="0"/>
                  <a:cs typeface="Arial"/>
                </a:rPr>
                <a:t> </a:t>
              </a:r>
              <a:r>
                <a:rPr lang="en-GB" sz="1400" dirty="0">
                  <a:latin typeface="Söhne" panose="020B0503030202060203" pitchFamily="34" charset="0"/>
                  <a:cs typeface="Arial"/>
                </a:rPr>
                <a:t>your assets</a:t>
              </a:r>
              <a:r>
                <a:rPr lang="en-GB" sz="1400" dirty="0">
                  <a:solidFill>
                    <a:schemeClr val="bg1">
                      <a:lumMod val="95000"/>
                    </a:schemeClr>
                  </a:solidFill>
                  <a:latin typeface="Söhne" panose="020B0503030202060203" pitchFamily="34" charset="0"/>
                  <a:cs typeface="Arial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28FBF5-34D3-5C29-8594-73E227235E4C}"/>
                </a:ext>
              </a:extLst>
            </p:cNvPr>
            <p:cNvSpPr txBox="1"/>
            <p:nvPr/>
          </p:nvSpPr>
          <p:spPr>
            <a:xfrm>
              <a:off x="4857011" y="3528254"/>
              <a:ext cx="2474013" cy="953859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latin typeface="Söhne" panose="020B0503030202060203" pitchFamily="34" charset="0"/>
                  <a:cs typeface="Arial"/>
                </a:rPr>
                <a:t>Start communicating with a wider range of stakeholders and </a:t>
              </a:r>
              <a:r>
                <a:rPr lang="en-GB" sz="1400" b="1" u="sng" dirty="0">
                  <a:latin typeface="Söhne" panose="020B0503030202060203" pitchFamily="34" charset="0"/>
                  <a:cs typeface="Arial"/>
                </a:rPr>
                <a:t>explore</a:t>
              </a:r>
              <a:r>
                <a:rPr lang="en-GB" sz="1400" dirty="0">
                  <a:latin typeface="Söhne" panose="020B0503030202060203" pitchFamily="34" charset="0"/>
                  <a:cs typeface="Arial"/>
                </a:rPr>
                <a:t> options with your assets.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491520-8342-EC37-4EDD-0301CBEDA84F}"/>
                </a:ext>
              </a:extLst>
            </p:cNvPr>
            <p:cNvSpPr txBox="1"/>
            <p:nvPr/>
          </p:nvSpPr>
          <p:spPr>
            <a:xfrm>
              <a:off x="6957659" y="1768205"/>
              <a:ext cx="2621869" cy="738640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latin typeface="Söhne" panose="020B0503030202060203" pitchFamily="34" charset="0"/>
                  <a:cs typeface="Arial"/>
                </a:rPr>
                <a:t>Find patterns and relationships to suggest future possibilities and </a:t>
              </a:r>
              <a:r>
                <a:rPr lang="en-GB" sz="1400" b="1" u="sng" dirty="0">
                  <a:latin typeface="Söhne" panose="020B0503030202060203" pitchFamily="34" charset="0"/>
                  <a:cs typeface="Arial"/>
                </a:rPr>
                <a:t>learn</a:t>
              </a:r>
              <a:r>
                <a:rPr lang="en-GB" sz="1400" dirty="0">
                  <a:latin typeface="Söhne" panose="020B0503030202060203" pitchFamily="34" charset="0"/>
                  <a:cs typeface="Arial"/>
                </a:rPr>
                <a:t> more about your assets.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A5494E-1DED-EC9F-5813-E16F0121D24A}"/>
                </a:ext>
              </a:extLst>
            </p:cNvPr>
            <p:cNvSpPr txBox="1"/>
            <p:nvPr/>
          </p:nvSpPr>
          <p:spPr>
            <a:xfrm>
              <a:off x="9444461" y="3528254"/>
              <a:ext cx="2443935" cy="953859"/>
            </a:xfrm>
            <a:prstGeom prst="rect">
              <a:avLst/>
            </a:prstGeom>
            <a:noFill/>
          </p:spPr>
          <p:txBody>
            <a:bodyPr wrap="square" lIns="91416" tIns="45708" rIns="91416" bIns="45708" rtlCol="0" anchor="t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latin typeface="Söhne" panose="020B0503030202060203" pitchFamily="34" charset="0"/>
                  <a:cs typeface="Arial"/>
                </a:rPr>
                <a:t>Join all your data together with AI, machine learning and simulation to </a:t>
              </a:r>
              <a:r>
                <a:rPr lang="en-GB" sz="1400" b="1" u="sng" dirty="0">
                  <a:latin typeface="Söhne" panose="020B0503030202060203" pitchFamily="34" charset="0"/>
                  <a:cs typeface="Arial"/>
                </a:rPr>
                <a:t>predict and optimise your future</a:t>
              </a:r>
              <a:r>
                <a:rPr lang="en-GB" sz="1400" u="sng" dirty="0">
                  <a:latin typeface="Söhne" panose="020B0503030202060203" pitchFamily="34" charset="0"/>
                  <a:cs typeface="Arial"/>
                </a:rPr>
                <a:t>.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11A815-4A5D-2E98-5D2F-FACF78398EE4}"/>
              </a:ext>
            </a:extLst>
          </p:cNvPr>
          <p:cNvCxnSpPr/>
          <p:nvPr/>
        </p:nvCxnSpPr>
        <p:spPr>
          <a:xfrm>
            <a:off x="1586275" y="1653891"/>
            <a:ext cx="8727" cy="1075484"/>
          </a:xfrm>
          <a:prstGeom prst="straightConnector1">
            <a:avLst/>
          </a:prstGeom>
          <a:ln w="25400">
            <a:solidFill>
              <a:srgbClr val="33B1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D7BD512-3A14-03EE-617C-56FC257F9D25}"/>
              </a:ext>
            </a:extLst>
          </p:cNvPr>
          <p:cNvSpPr txBox="1"/>
          <p:nvPr/>
        </p:nvSpPr>
        <p:spPr>
          <a:xfrm>
            <a:off x="836612" y="1390899"/>
            <a:ext cx="1117487" cy="215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defRPr/>
            </a:pPr>
            <a:r>
              <a:rPr lang="en-AU" sz="1400" kern="1000" spc="20" dirty="0">
                <a:solidFill>
                  <a:schemeClr val="accent5"/>
                </a:solidFill>
                <a:latin typeface="Söhne" panose="020B0503030202060203" pitchFamily="34" charset="0"/>
                <a:cs typeface="Arial"/>
              </a:rPr>
              <a:t>Start Here</a:t>
            </a:r>
            <a:endParaRPr lang="en-US" sz="1400" kern="1000" spc="20" dirty="0">
              <a:solidFill>
                <a:schemeClr val="accent5"/>
              </a:solidFill>
              <a:latin typeface="Söhne" panose="020B0503030202060203" pitchFamily="34" charset="0"/>
              <a:cs typeface="Arial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9F5BC20-8E30-31A3-9347-AF3502C1A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2766" y="80991"/>
            <a:ext cx="711200" cy="7112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E29B1B4-24AD-22C2-3C02-9BFFEA8A27BB}"/>
              </a:ext>
            </a:extLst>
          </p:cNvPr>
          <p:cNvGrpSpPr/>
          <p:nvPr/>
        </p:nvGrpSpPr>
        <p:grpSpPr>
          <a:xfrm>
            <a:off x="-37206" y="5414209"/>
            <a:ext cx="11358954" cy="215388"/>
            <a:chOff x="379412" y="5365416"/>
            <a:chExt cx="11358954" cy="2153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94DA57-F539-D536-31FF-031E2E3EB6A0}"/>
                </a:ext>
              </a:extLst>
            </p:cNvPr>
            <p:cNvSpPr txBox="1"/>
            <p:nvPr/>
          </p:nvSpPr>
          <p:spPr>
            <a:xfrm>
              <a:off x="379412" y="5365416"/>
              <a:ext cx="4048946" cy="2153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AU" sz="1400" kern="1000" spc="20" dirty="0">
                  <a:solidFill>
                    <a:schemeClr val="accent5"/>
                  </a:solidFill>
                  <a:latin typeface="Söhne" panose="020B0503030202060203" pitchFamily="34" charset="0"/>
                  <a:cs typeface="Arial"/>
                </a:rPr>
                <a:t>Virtual assets digital twin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76F21D-2C3A-7BAF-353E-7E9392C95E32}"/>
                </a:ext>
              </a:extLst>
            </p:cNvPr>
            <p:cNvSpPr txBox="1"/>
            <p:nvPr/>
          </p:nvSpPr>
          <p:spPr>
            <a:xfrm>
              <a:off x="7689420" y="5365416"/>
              <a:ext cx="4048946" cy="2153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defRPr/>
              </a:pPr>
              <a:r>
                <a:rPr lang="en-AU" sz="1400" kern="1000" spc="20" dirty="0">
                  <a:solidFill>
                    <a:schemeClr val="accent5"/>
                  </a:solidFill>
                  <a:latin typeface="Söhne" panose="020B0503030202060203" pitchFamily="34" charset="0"/>
                  <a:cs typeface="Arial"/>
                </a:rPr>
                <a:t>Real-time and predictive digital twins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06BE44E-7C33-13BC-32FB-6D1FF34697DB}"/>
                </a:ext>
              </a:extLst>
            </p:cNvPr>
            <p:cNvCxnSpPr>
              <a:cxnSpLocks/>
            </p:cNvCxnSpPr>
            <p:nvPr/>
          </p:nvCxnSpPr>
          <p:spPr>
            <a:xfrm>
              <a:off x="3579812" y="5473110"/>
              <a:ext cx="5105400" cy="0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51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6612" y="124968"/>
            <a:ext cx="9144001" cy="9144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08212" y="1600200"/>
            <a:ext cx="7315200" cy="4191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The case for automation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Examples</a:t>
            </a:r>
          </a:p>
          <a:p>
            <a:pPr lvl="3"/>
            <a:r>
              <a:rPr lang="en-US" sz="1800" dirty="0"/>
              <a:t>Data Collection</a:t>
            </a:r>
          </a:p>
          <a:p>
            <a:pPr lvl="3"/>
            <a:r>
              <a:rPr lang="en-US" sz="1800" dirty="0"/>
              <a:t>Safety Studies</a:t>
            </a:r>
          </a:p>
          <a:p>
            <a:pPr lvl="3"/>
            <a:r>
              <a:rPr lang="en-US" sz="1800" dirty="0"/>
              <a:t>Signal Priority</a:t>
            </a:r>
          </a:p>
          <a:p>
            <a:pPr lvl="3"/>
            <a:r>
              <a:rPr lang="en-US" sz="1800" dirty="0"/>
              <a:t>Digital Twins</a:t>
            </a:r>
          </a:p>
          <a:p>
            <a:pPr lvl="1"/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DF1370-52D3-4089-BDD0-7411DDCD4088}"/>
              </a:ext>
            </a:extLst>
          </p:cNvPr>
          <p:cNvSpPr txBox="1">
            <a:spLocks/>
          </p:cNvSpPr>
          <p:nvPr/>
        </p:nvSpPr>
        <p:spPr>
          <a:xfrm>
            <a:off x="2398712" y="1981200"/>
            <a:ext cx="7391400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/>
              <a:t>Summary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217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DFAB-AC52-BAE9-75FE-A2DCD3F1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76200"/>
            <a:ext cx="9144001" cy="838200"/>
          </a:xfrm>
        </p:spPr>
        <p:txBody>
          <a:bodyPr/>
          <a:lstStyle/>
          <a:p>
            <a:r>
              <a:rPr lang="en-US" dirty="0"/>
              <a:t>How to start your automation journey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1138D8A-D673-0111-8653-1071B818C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2" y="1219200"/>
            <a:ext cx="5943600" cy="493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4FB7B4-7FE9-7193-080C-290709F58DAB}"/>
              </a:ext>
            </a:extLst>
          </p:cNvPr>
          <p:cNvSpPr/>
          <p:nvPr/>
        </p:nvSpPr>
        <p:spPr>
          <a:xfrm>
            <a:off x="7313612" y="2743200"/>
            <a:ext cx="1676400" cy="685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FA0EE3-13E7-016C-C100-77C1BC6D82E2}"/>
              </a:ext>
            </a:extLst>
          </p:cNvPr>
          <p:cNvSpPr/>
          <p:nvPr/>
        </p:nvSpPr>
        <p:spPr>
          <a:xfrm>
            <a:off x="3158768" y="2726821"/>
            <a:ext cx="1487844" cy="685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6999-F9D2-9F95-A811-9670F1DB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28600"/>
            <a:ext cx="9144001" cy="762000"/>
          </a:xfrm>
        </p:spPr>
        <p:txBody>
          <a:bodyPr/>
          <a:lstStyle/>
          <a:p>
            <a:r>
              <a:rPr lang="en-US" dirty="0"/>
              <a:t>Process Automation Benefits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17FB59-1ADA-87D1-0F86-E9CF7C081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093953"/>
              </p:ext>
            </p:extLst>
          </p:nvPr>
        </p:nvGraphicFramePr>
        <p:xfrm>
          <a:off x="2894012" y="1447800"/>
          <a:ext cx="7110941" cy="491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95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812" y="2819400"/>
            <a:ext cx="2133600" cy="838200"/>
          </a:xfrm>
        </p:spPr>
        <p:txBody>
          <a:bodyPr/>
          <a:lstStyle/>
          <a:p>
            <a:r>
              <a:rPr lang="en-US" sz="6000" dirty="0"/>
              <a:t>Q&amp;A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73EE7827-DE52-7A6B-84A7-55F0CE018EE7}"/>
              </a:ext>
            </a:extLst>
          </p:cNvPr>
          <p:cNvSpPr txBox="1">
            <a:spLocks/>
          </p:cNvSpPr>
          <p:nvPr/>
        </p:nvSpPr>
        <p:spPr>
          <a:xfrm>
            <a:off x="1979612" y="4800600"/>
            <a:ext cx="9601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marL="0" indent="0" algn="ctr">
              <a:buNone/>
            </a:pPr>
            <a:r>
              <a:rPr lang="it-IT" sz="5600" dirty="0"/>
              <a:t>Hchatila@parametrix.com  </a:t>
            </a:r>
            <a:r>
              <a:rPr lang="it-IT" sz="1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651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64C71F-569E-40AD-9FCC-43E442F7E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1"/>
          <a:stretch/>
        </p:blipFill>
        <p:spPr>
          <a:xfrm>
            <a:off x="4385455" y="647700"/>
            <a:ext cx="1720070" cy="4152900"/>
          </a:xfrm>
          <a:prstGeom prst="rect">
            <a:avLst/>
          </a:prstGeom>
          <a:effectLst>
            <a:glow rad="647700">
              <a:srgbClr val="14DFD9">
                <a:alpha val="2000"/>
              </a:srgbClr>
            </a:glo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B2DB3A-B942-48F1-9702-CF63AF42395C}"/>
              </a:ext>
            </a:extLst>
          </p:cNvPr>
          <p:cNvSpPr txBox="1">
            <a:spLocks/>
          </p:cNvSpPr>
          <p:nvPr/>
        </p:nvSpPr>
        <p:spPr>
          <a:xfrm>
            <a:off x="3064341" y="4800601"/>
            <a:ext cx="6158568" cy="60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3600" dirty="0">
                <a:latin typeface="TitlingGothicFB Normal" panose="02000503030000020004" pitchFamily="50" charset="0"/>
              </a:rPr>
              <a:t>Business Process Automation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6045D6-6176-4EF0-ABBA-68FA82346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8"/>
          <a:stretch/>
        </p:blipFill>
        <p:spPr>
          <a:xfrm>
            <a:off x="6143625" y="647700"/>
            <a:ext cx="1701020" cy="4152900"/>
          </a:xfrm>
          <a:prstGeom prst="rect">
            <a:avLst/>
          </a:prstGeom>
          <a:effectLst>
            <a:glow rad="647700">
              <a:srgbClr val="14DFD9">
                <a:alpha val="2000"/>
              </a:srgb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E93B7-AD0E-4D51-9087-D41F5FF91DCC}"/>
              </a:ext>
            </a:extLst>
          </p:cNvPr>
          <p:cNvSpPr txBox="1"/>
          <p:nvPr/>
        </p:nvSpPr>
        <p:spPr>
          <a:xfrm>
            <a:off x="3132941" y="5433061"/>
            <a:ext cx="609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+mj-lt"/>
              </a:rPr>
              <a:t>A first thought, not an afterthought </a:t>
            </a:r>
          </a:p>
        </p:txBody>
      </p:sp>
    </p:spTree>
    <p:extLst>
      <p:ext uri="{BB962C8B-B14F-4D97-AF65-F5344CB8AC3E}">
        <p14:creationId xmlns:p14="http://schemas.microsoft.com/office/powerpoint/2010/main" val="15916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BF986DD-28A4-EC6C-068D-3B6A9B571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826971"/>
              </p:ext>
            </p:extLst>
          </p:nvPr>
        </p:nvGraphicFramePr>
        <p:xfrm>
          <a:off x="3196156" y="2349752"/>
          <a:ext cx="4944047" cy="333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51E40E3-DC39-89A7-3446-304D02CD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35" y="-64258"/>
            <a:ext cx="9144001" cy="914400"/>
          </a:xfrm>
        </p:spPr>
        <p:txBody>
          <a:bodyPr/>
          <a:lstStyle/>
          <a:p>
            <a:r>
              <a:rPr lang="en-US" dirty="0"/>
              <a:t>Business Process Automation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3803AF-5C83-D487-464C-A5637F70825A}"/>
              </a:ext>
            </a:extLst>
          </p:cNvPr>
          <p:cNvSpPr/>
          <p:nvPr/>
        </p:nvSpPr>
        <p:spPr>
          <a:xfrm>
            <a:off x="5115166" y="1040095"/>
            <a:ext cx="1752600" cy="9233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 Development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3F7462-38FB-8E38-19A7-037DA3E48517}"/>
              </a:ext>
            </a:extLst>
          </p:cNvPr>
          <p:cNvSpPr/>
          <p:nvPr/>
        </p:nvSpPr>
        <p:spPr>
          <a:xfrm>
            <a:off x="7999412" y="5143143"/>
            <a:ext cx="1905000" cy="9233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Workflow Design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842A58-C2CC-4FD3-EE00-AB019760B044}"/>
              </a:ext>
            </a:extLst>
          </p:cNvPr>
          <p:cNvSpPr/>
          <p:nvPr/>
        </p:nvSpPr>
        <p:spPr>
          <a:xfrm>
            <a:off x="2284412" y="5193350"/>
            <a:ext cx="1752600" cy="9788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Technology Integration</a:t>
            </a:r>
          </a:p>
        </p:txBody>
      </p:sp>
      <p:sp>
        <p:nvSpPr>
          <p:cNvPr id="14" name="Arrow: Circular 13">
            <a:extLst>
              <a:ext uri="{FF2B5EF4-FFF2-40B4-BE49-F238E27FC236}">
                <a16:creationId xmlns:a16="http://schemas.microsoft.com/office/drawing/2014/main" id="{688D90D0-7659-8E90-6CC9-055133A18955}"/>
              </a:ext>
            </a:extLst>
          </p:cNvPr>
          <p:cNvSpPr/>
          <p:nvPr/>
        </p:nvSpPr>
        <p:spPr>
          <a:xfrm>
            <a:off x="3579812" y="1828800"/>
            <a:ext cx="4863517" cy="4704460"/>
          </a:xfrm>
          <a:prstGeom prst="circularArrow">
            <a:avLst>
              <a:gd name="adj1" fmla="val 5689"/>
              <a:gd name="adj2" fmla="val 631371"/>
              <a:gd name="adj3" fmla="val 12378105"/>
              <a:gd name="adj4" fmla="val 12996273"/>
              <a:gd name="adj5" fmla="val 5908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FCAB35-479B-8B7F-9ADA-1533DB6544BC}"/>
              </a:ext>
            </a:extLst>
          </p:cNvPr>
          <p:cNvSpPr/>
          <p:nvPr/>
        </p:nvSpPr>
        <p:spPr>
          <a:xfrm>
            <a:off x="3437903" y="3669350"/>
            <a:ext cx="4304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AUTOMATION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0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90165"/>
            <a:ext cx="9982202" cy="685800"/>
          </a:xfrm>
        </p:spPr>
        <p:txBody>
          <a:bodyPr/>
          <a:lstStyle/>
          <a:p>
            <a:r>
              <a:rPr lang="en-US" dirty="0"/>
              <a:t>The case for automation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332E26-A7AC-476E-9DCA-4B6938BFD668}"/>
              </a:ext>
            </a:extLst>
          </p:cNvPr>
          <p:cNvGrpSpPr/>
          <p:nvPr/>
        </p:nvGrpSpPr>
        <p:grpSpPr>
          <a:xfrm>
            <a:off x="142092" y="1414023"/>
            <a:ext cx="5703216" cy="4568012"/>
            <a:chOff x="142092" y="1414023"/>
            <a:chExt cx="5703216" cy="4568012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F0371993-2356-4050-B5F9-B197F89697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1370925"/>
                </p:ext>
              </p:extLst>
            </p:nvPr>
          </p:nvGraphicFramePr>
          <p:xfrm>
            <a:off x="142092" y="1414023"/>
            <a:ext cx="5703216" cy="45680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279EB-EAA8-4E58-8A06-E4AFC9ACB48C}"/>
                </a:ext>
              </a:extLst>
            </p:cNvPr>
            <p:cNvSpPr txBox="1"/>
            <p:nvPr/>
          </p:nvSpPr>
          <p:spPr>
            <a:xfrm>
              <a:off x="1975889" y="3429000"/>
              <a:ext cx="21373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Current  Approach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A420F-E0E2-4EAB-B25C-4DEBFCBF4F4F}"/>
              </a:ext>
            </a:extLst>
          </p:cNvPr>
          <p:cNvGrpSpPr/>
          <p:nvPr/>
        </p:nvGrpSpPr>
        <p:grpSpPr>
          <a:xfrm>
            <a:off x="5408612" y="1414021"/>
            <a:ext cx="6319025" cy="4568011"/>
            <a:chOff x="5408612" y="1414021"/>
            <a:chExt cx="6319025" cy="4568011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7F96F572-09DE-4ACC-9952-BC7421E4FA9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42050633"/>
                </p:ext>
              </p:extLst>
            </p:nvPr>
          </p:nvGraphicFramePr>
          <p:xfrm>
            <a:off x="6510420" y="1414021"/>
            <a:ext cx="5217217" cy="45680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9" name="Arrow: Notched Right 8">
              <a:extLst>
                <a:ext uri="{FF2B5EF4-FFF2-40B4-BE49-F238E27FC236}">
                  <a16:creationId xmlns:a16="http://schemas.microsoft.com/office/drawing/2014/main" id="{E7945E7F-16BF-46DE-BB49-932BEA26CF93}"/>
                </a:ext>
              </a:extLst>
            </p:cNvPr>
            <p:cNvSpPr/>
            <p:nvPr/>
          </p:nvSpPr>
          <p:spPr>
            <a:xfrm>
              <a:off x="5408612" y="3494988"/>
              <a:ext cx="1512766" cy="471340"/>
            </a:xfrm>
            <a:prstGeom prst="notchedRightArrow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21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C6250F-27AC-4B8F-B47B-CA7FD50EDE20}"/>
                </a:ext>
              </a:extLst>
            </p:cNvPr>
            <p:cNvSpPr txBox="1"/>
            <p:nvPr/>
          </p:nvSpPr>
          <p:spPr>
            <a:xfrm>
              <a:off x="8216778" y="3429000"/>
              <a:ext cx="21373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Proposed 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DF1370-52D3-4089-BDD0-7411DDCD4088}"/>
              </a:ext>
            </a:extLst>
          </p:cNvPr>
          <p:cNvSpPr txBox="1">
            <a:spLocks/>
          </p:cNvSpPr>
          <p:nvPr/>
        </p:nvSpPr>
        <p:spPr>
          <a:xfrm>
            <a:off x="1370012" y="1600200"/>
            <a:ext cx="9258300" cy="251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/>
              <a:t>Data Collection</a:t>
            </a:r>
            <a:br>
              <a:rPr lang="en-US" sz="44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2596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9A91-ECE1-B32F-8320-3DFB517B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2" y="-525760"/>
            <a:ext cx="9144001" cy="1371600"/>
          </a:xfrm>
        </p:spPr>
        <p:txBody>
          <a:bodyPr/>
          <a:lstStyle/>
          <a:p>
            <a:r>
              <a:rPr lang="en-US" dirty="0"/>
              <a:t>Current Practice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D3236FD-39A0-0D30-BC79-F1F69DBA5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556051"/>
              </p:ext>
            </p:extLst>
          </p:nvPr>
        </p:nvGraphicFramePr>
        <p:xfrm>
          <a:off x="227012" y="724837"/>
          <a:ext cx="8125883" cy="3165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9ECF273-97FE-F728-2E23-9E193C207D4C}"/>
              </a:ext>
            </a:extLst>
          </p:cNvPr>
          <p:cNvSpPr/>
          <p:nvPr/>
        </p:nvSpPr>
        <p:spPr>
          <a:xfrm>
            <a:off x="3132415" y="1265440"/>
            <a:ext cx="18934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Before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5D54EEA-1FB3-0293-59D2-F60CED16CA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533979"/>
              </p:ext>
            </p:extLst>
          </p:nvPr>
        </p:nvGraphicFramePr>
        <p:xfrm>
          <a:off x="2360612" y="2643039"/>
          <a:ext cx="8125883" cy="3165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4945FA0-8089-BC46-FDC2-DF80F927489F}"/>
              </a:ext>
            </a:extLst>
          </p:cNvPr>
          <p:cNvSpPr/>
          <p:nvPr/>
        </p:nvSpPr>
        <p:spPr>
          <a:xfrm>
            <a:off x="5484812" y="3227312"/>
            <a:ext cx="14975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After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F2DA2C-09B2-7B04-559D-4DB09D058496}"/>
              </a:ext>
            </a:extLst>
          </p:cNvPr>
          <p:cNvSpPr/>
          <p:nvPr/>
        </p:nvSpPr>
        <p:spPr>
          <a:xfrm>
            <a:off x="9346600" y="5399557"/>
            <a:ext cx="2279790" cy="830997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Analysis</a:t>
            </a:r>
            <a:endParaRPr lang="en-US" sz="4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79B1E12-73D4-3746-FD2B-B55497FACFB2}"/>
              </a:ext>
            </a:extLst>
          </p:cNvPr>
          <p:cNvCxnSpPr>
            <a:endCxn id="6" idx="1"/>
          </p:cNvCxnSpPr>
          <p:nvPr/>
        </p:nvCxnSpPr>
        <p:spPr>
          <a:xfrm rot="16200000" flipH="1">
            <a:off x="933436" y="2798776"/>
            <a:ext cx="1482753" cy="1371600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BE06D47-2656-7E88-3002-EC0459A28C12}"/>
              </a:ext>
            </a:extLst>
          </p:cNvPr>
          <p:cNvCxnSpPr>
            <a:cxnSpLocks/>
          </p:cNvCxnSpPr>
          <p:nvPr/>
        </p:nvCxnSpPr>
        <p:spPr>
          <a:xfrm>
            <a:off x="3198812" y="4648200"/>
            <a:ext cx="5943602" cy="1295400"/>
          </a:xfrm>
          <a:prstGeom prst="bentConnector3">
            <a:avLst>
              <a:gd name="adj1" fmla="val 183"/>
            </a:avLst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B47F33-257A-748C-0C58-314E3B422476}"/>
              </a:ext>
            </a:extLst>
          </p:cNvPr>
          <p:cNvCxnSpPr>
            <a:cxnSpLocks/>
            <a:stCxn id="8" idx="3"/>
          </p:cNvCxnSpPr>
          <p:nvPr/>
        </p:nvCxnSpPr>
        <p:spPr>
          <a:xfrm flipH="1" flipV="1">
            <a:off x="4951412" y="1752600"/>
            <a:ext cx="6674978" cy="4062456"/>
          </a:xfrm>
          <a:prstGeom prst="bentConnector3">
            <a:avLst>
              <a:gd name="adj1" fmla="val -3425"/>
            </a:avLst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1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C191-1A11-562B-37A2-133B9CB4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27" y="66642"/>
            <a:ext cx="9144001" cy="838200"/>
          </a:xfrm>
        </p:spPr>
        <p:txBody>
          <a:bodyPr/>
          <a:lstStyle/>
          <a:p>
            <a:r>
              <a:rPr lang="en-US" dirty="0"/>
              <a:t>Current Practice</a:t>
            </a:r>
          </a:p>
        </p:txBody>
      </p:sp>
      <p:pic>
        <p:nvPicPr>
          <p:cNvPr id="1026" name="Picture 2" descr="Road Classifications and Traffic Counts | Pierce County, WA - Official  Website">
            <a:extLst>
              <a:ext uri="{FF2B5EF4-FFF2-40B4-BE49-F238E27FC236}">
                <a16:creationId xmlns:a16="http://schemas.microsoft.com/office/drawing/2014/main" id="{0F34DEB1-2C79-5643-D422-3FD2FBBD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53" y="1305696"/>
            <a:ext cx="2722969" cy="16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ffic Data Collection Equipment | JAMAR Technologies">
            <a:extLst>
              <a:ext uri="{FF2B5EF4-FFF2-40B4-BE49-F238E27FC236}">
                <a16:creationId xmlns:a16="http://schemas.microsoft.com/office/drawing/2014/main" id="{0326571E-1467-3415-4F9F-423052AC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10" y="1295400"/>
            <a:ext cx="1662502" cy="162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kvision Traffic Flow Analysis Camera - YouTube">
            <a:extLst>
              <a:ext uri="{FF2B5EF4-FFF2-40B4-BE49-F238E27FC236}">
                <a16:creationId xmlns:a16="http://schemas.microsoft.com/office/drawing/2014/main" id="{1FFF4704-D060-5CCF-5F91-3D795993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2" y="1201947"/>
            <a:ext cx="2590800" cy="18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ffic Counts – North Country Council">
            <a:extLst>
              <a:ext uri="{FF2B5EF4-FFF2-40B4-BE49-F238E27FC236}">
                <a16:creationId xmlns:a16="http://schemas.microsoft.com/office/drawing/2014/main" id="{481FBBFD-0F6D-0F04-6877-3595F58E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1295400"/>
            <a:ext cx="2161396" cy="162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ps &gt; Digital maps &gt; traffic &gt; turn">
            <a:extLst>
              <a:ext uri="{FF2B5EF4-FFF2-40B4-BE49-F238E27FC236}">
                <a16:creationId xmlns:a16="http://schemas.microsoft.com/office/drawing/2014/main" id="{31C7CF15-C7E0-0EAF-B6A4-CF887A61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3708799"/>
            <a:ext cx="3001142" cy="20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lved Using the intersection turning movement count | Chegg.com">
            <a:extLst>
              <a:ext uri="{FF2B5EF4-FFF2-40B4-BE49-F238E27FC236}">
                <a16:creationId xmlns:a16="http://schemas.microsoft.com/office/drawing/2014/main" id="{AFDE2A6C-B03E-9CB1-7C88-9EF2269E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83" y="3708799"/>
            <a:ext cx="2895600" cy="20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D6E61A-A992-9FB1-05A9-0FC760C97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212" y="3708799"/>
            <a:ext cx="3001142" cy="20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BA249-968A-4B8B-BBC9-D51AF6F7E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"/>
          <a:stretch/>
        </p:blipFill>
        <p:spPr>
          <a:xfrm>
            <a:off x="227012" y="2058770"/>
            <a:ext cx="2218787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C4D26-D21C-427B-ACFD-7051716D1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" t="957" r="24900" b="23797"/>
          <a:stretch/>
        </p:blipFill>
        <p:spPr>
          <a:xfrm>
            <a:off x="3515406" y="1592394"/>
            <a:ext cx="3597935" cy="2464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DC371-F01A-4678-934D-093692852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149" y="1574538"/>
            <a:ext cx="3745907" cy="2464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74FC8-ADFA-460E-9A83-6DA318B38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24" t="14504" r="20595" b="14504"/>
          <a:stretch/>
        </p:blipFill>
        <p:spPr>
          <a:xfrm>
            <a:off x="2776097" y="4648307"/>
            <a:ext cx="2576994" cy="16946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E2562-8CE5-47C6-AFE4-74AE5D03C8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84" t="10625" r="11984" b="13342"/>
          <a:stretch/>
        </p:blipFill>
        <p:spPr>
          <a:xfrm>
            <a:off x="6806593" y="4564964"/>
            <a:ext cx="2520050" cy="1777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1E8665-DC52-441E-8045-9ABEC8494C61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2445799" y="2782670"/>
            <a:ext cx="1069607" cy="41753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CFA0C7-60A2-478A-84E1-79A74EBBC25C}"/>
              </a:ext>
            </a:extLst>
          </p:cNvPr>
          <p:cNvCxnSpPr/>
          <p:nvPr/>
        </p:nvCxnSpPr>
        <p:spPr>
          <a:xfrm>
            <a:off x="7113341" y="2503077"/>
            <a:ext cx="940809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85F8FAE9-88DA-4FE0-A092-E8AC183978CD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 flipH="1">
            <a:off x="2776097" y="2806567"/>
            <a:ext cx="9023959" cy="2689054"/>
          </a:xfrm>
          <a:prstGeom prst="bentConnector5">
            <a:avLst>
              <a:gd name="adj1" fmla="val -2533"/>
              <a:gd name="adj2" fmla="val 57153"/>
              <a:gd name="adj3" fmla="val 102533"/>
            </a:avLst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9A4A50-F940-4352-ADCD-E736814CF6D7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5353091" y="5453949"/>
            <a:ext cx="1453502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62;p48">
            <a:extLst>
              <a:ext uri="{FF2B5EF4-FFF2-40B4-BE49-F238E27FC236}">
                <a16:creationId xmlns:a16="http://schemas.microsoft.com/office/drawing/2014/main" id="{D2743CD3-B73D-431A-BA80-9586120DC1EC}"/>
              </a:ext>
            </a:extLst>
          </p:cNvPr>
          <p:cNvSpPr txBox="1"/>
          <p:nvPr/>
        </p:nvSpPr>
        <p:spPr>
          <a:xfrm>
            <a:off x="227012" y="177041"/>
            <a:ext cx="11276012" cy="59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spc="100" dirty="0">
                <a:latin typeface="+mj-lt"/>
                <a:ea typeface="+mj-ea"/>
                <a:cs typeface="+mj-cs"/>
                <a:sym typeface="Montserrat"/>
              </a:rPr>
              <a:t>Automated data collection and analytics</a:t>
            </a:r>
            <a:endParaRPr sz="3600" spc="100" dirty="0">
              <a:latin typeface="+mj-lt"/>
              <a:ea typeface="+mj-ea"/>
              <a:cs typeface="+mj-cs"/>
              <a:sym typeface="Montserra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80E384-0C3C-45ED-9ED0-2B4656070D1F}"/>
              </a:ext>
            </a:extLst>
          </p:cNvPr>
          <p:cNvCxnSpPr>
            <a:cxnSpLocks/>
          </p:cNvCxnSpPr>
          <p:nvPr/>
        </p:nvCxnSpPr>
        <p:spPr>
          <a:xfrm>
            <a:off x="1141412" y="2503077"/>
            <a:ext cx="622804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005A12-DCCB-4E44-BC02-AF7A78213D94}"/>
              </a:ext>
            </a:extLst>
          </p:cNvPr>
          <p:cNvSpPr txBox="1"/>
          <p:nvPr/>
        </p:nvSpPr>
        <p:spPr>
          <a:xfrm>
            <a:off x="227012" y="1160078"/>
            <a:ext cx="185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Edge Commuting </a:t>
            </a:r>
          </a:p>
          <a:p>
            <a:r>
              <a:rPr lang="en-US" sz="1200" dirty="0"/>
              <a:t>using Video Camera with Machine Learning built 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486C6-F8E7-4C62-ACE7-F83D213A4D86}"/>
              </a:ext>
            </a:extLst>
          </p:cNvPr>
          <p:cNvSpPr txBox="1"/>
          <p:nvPr/>
        </p:nvSpPr>
        <p:spPr>
          <a:xfrm>
            <a:off x="3211436" y="1145791"/>
            <a:ext cx="1851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Object counting and classification and speeds per FHWA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A80B7-83D9-4059-AF75-A9A820FA7CA8}"/>
              </a:ext>
            </a:extLst>
          </p:cNvPr>
          <p:cNvSpPr txBox="1"/>
          <p:nvPr/>
        </p:nvSpPr>
        <p:spPr>
          <a:xfrm>
            <a:off x="7125857" y="1145505"/>
            <a:ext cx="204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Automatically generated turning movement, PHF, % peds, and trucks at the edge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CEEB8-D36A-4F34-AB93-FF8596C47F90}"/>
              </a:ext>
            </a:extLst>
          </p:cNvPr>
          <p:cNvSpPr txBox="1"/>
          <p:nvPr/>
        </p:nvSpPr>
        <p:spPr>
          <a:xfrm>
            <a:off x="4840416" y="6301263"/>
            <a:ext cx="2478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import, modeling, and analysis</a:t>
            </a:r>
          </a:p>
        </p:txBody>
      </p:sp>
    </p:spTree>
    <p:extLst>
      <p:ext uri="{BB962C8B-B14F-4D97-AF65-F5344CB8AC3E}">
        <p14:creationId xmlns:p14="http://schemas.microsoft.com/office/powerpoint/2010/main" val="217628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Parametrix C">
  <a:themeElements>
    <a:clrScheme name="Parametrix">
      <a:dk1>
        <a:sysClr val="windowText" lastClr="000000"/>
      </a:dk1>
      <a:lt1>
        <a:sysClr val="window" lastClr="FFFFFF"/>
      </a:lt1>
      <a:dk2>
        <a:srgbClr val="002244"/>
      </a:dk2>
      <a:lt2>
        <a:srgbClr val="A25231"/>
      </a:lt2>
      <a:accent1>
        <a:srgbClr val="BD2E2B"/>
      </a:accent1>
      <a:accent2>
        <a:srgbClr val="6D6E71"/>
      </a:accent2>
      <a:accent3>
        <a:srgbClr val="2A6EBB"/>
      </a:accent3>
      <a:accent4>
        <a:srgbClr val="898F4B"/>
      </a:accent4>
      <a:accent5>
        <a:srgbClr val="589199"/>
      </a:accent5>
      <a:accent6>
        <a:srgbClr val="825C26"/>
      </a:accent6>
      <a:hlink>
        <a:srgbClr val="BD2E2B"/>
      </a:hlink>
      <a:folHlink>
        <a:srgbClr val="6D6E71"/>
      </a:folHlink>
    </a:clrScheme>
    <a:fontScheme name="Parametrix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8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2800" dirty="0" err="1" smtClean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.potx" id="{9A7F592D-7533-4370-BAE8-EBE344B4040F}" vid="{09001DA9-1FBC-4EFE-8F67-1211FA7EA4AC}"/>
    </a:ext>
  </a:extLst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1881</TotalTime>
  <Words>459</Words>
  <Application>Microsoft Office PowerPoint</Application>
  <PresentationFormat>Custom</PresentationFormat>
  <Paragraphs>123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Barlow</vt:lpstr>
      <vt:lpstr>Calibri</vt:lpstr>
      <vt:lpstr>Calibri Light</vt:lpstr>
      <vt:lpstr>Corbel</vt:lpstr>
      <vt:lpstr>Söhne</vt:lpstr>
      <vt:lpstr>TitlingGothicFB Normal</vt:lpstr>
      <vt:lpstr>Wingdings</vt:lpstr>
      <vt:lpstr>Digital Blue Tunnel 16x9</vt:lpstr>
      <vt:lpstr>Parametrix C</vt:lpstr>
      <vt:lpstr>Leveraging Automation for Mobility and Safety Solutions</vt:lpstr>
      <vt:lpstr>Outline</vt:lpstr>
      <vt:lpstr>PowerPoint Presentation</vt:lpstr>
      <vt:lpstr>Business Process Automation</vt:lpstr>
      <vt:lpstr>The case for automation</vt:lpstr>
      <vt:lpstr>PowerPoint Presentation</vt:lpstr>
      <vt:lpstr>Current Practice</vt:lpstr>
      <vt:lpstr>Current Practice</vt:lpstr>
      <vt:lpstr>PowerPoint Presentation</vt:lpstr>
      <vt:lpstr>PowerPoint Presentation</vt:lpstr>
      <vt:lpstr>PowerPoint Presentation</vt:lpstr>
      <vt:lpstr>Current Practice</vt:lpstr>
      <vt:lpstr>Better Business Process</vt:lpstr>
      <vt:lpstr>Automation - leveraging machine learning techniques</vt:lpstr>
      <vt:lpstr>PowerPoint Presentation</vt:lpstr>
      <vt:lpstr>PowerPoint Presentation</vt:lpstr>
      <vt:lpstr>PowerPoint Presentation</vt:lpstr>
      <vt:lpstr>Amalgamation, Integration, and Automation</vt:lpstr>
      <vt:lpstr>Digital twins - a journey not a destination </vt:lpstr>
      <vt:lpstr>PowerPoint Presentation</vt:lpstr>
      <vt:lpstr>How to start your automation journey</vt:lpstr>
      <vt:lpstr>Process Automation Benefits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Thurston Smart Corridors</dc:title>
  <dc:creator>Hicham Chatila</dc:creator>
  <cp:lastModifiedBy>Hicham Chatila</cp:lastModifiedBy>
  <cp:revision>87</cp:revision>
  <dcterms:created xsi:type="dcterms:W3CDTF">2022-01-21T22:58:19Z</dcterms:created>
  <dcterms:modified xsi:type="dcterms:W3CDTF">2022-12-12T15:00:48Z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